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11"/>
  </p:notesMasterIdLst>
  <p:handoutMasterIdLst>
    <p:handoutMasterId r:id="rId12"/>
  </p:handoutMasterIdLst>
  <p:sldIdLst>
    <p:sldId id="1084" r:id="rId5"/>
    <p:sldId id="992" r:id="rId6"/>
    <p:sldId id="1049" r:id="rId7"/>
    <p:sldId id="1050" r:id="rId8"/>
    <p:sldId id="1045" r:id="rId9"/>
    <p:sldId id="1053" r:id="rId1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1B2986"/>
    <a:srgbClr val="FFFFFF"/>
    <a:srgbClr val="F06C1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t Sinisterra" userId="S::jsinisterra@spokaneudistrict.org::3610af93-0a14-4ecf-b1e1-4dbc045a3837" providerId="AD" clId="Web-{425B23EF-B602-0DBF-E1E1-BF3840B9BDCC}"/>
    <pc:docChg chg="modSld">
      <pc:chgData name="Juliet Sinisterra" userId="S::jsinisterra@spokaneudistrict.org::3610af93-0a14-4ecf-b1e1-4dbc045a3837" providerId="AD" clId="Web-{425B23EF-B602-0DBF-E1E1-BF3840B9BDCC}" dt="2022-04-11T21:11:26.343" v="26" actId="14100"/>
      <pc:docMkLst>
        <pc:docMk/>
      </pc:docMkLst>
      <pc:sldChg chg="modSp">
        <pc:chgData name="Juliet Sinisterra" userId="S::jsinisterra@spokaneudistrict.org::3610af93-0a14-4ecf-b1e1-4dbc045a3837" providerId="AD" clId="Web-{425B23EF-B602-0DBF-E1E1-BF3840B9BDCC}" dt="2022-04-11T21:11:26.343" v="26" actId="14100"/>
        <pc:sldMkLst>
          <pc:docMk/>
          <pc:sldMk cId="1696553577" sldId="1048"/>
        </pc:sldMkLst>
        <pc:spChg chg="mod">
          <ac:chgData name="Juliet Sinisterra" userId="S::jsinisterra@spokaneudistrict.org::3610af93-0a14-4ecf-b1e1-4dbc045a3837" providerId="AD" clId="Web-{425B23EF-B602-0DBF-E1E1-BF3840B9BDCC}" dt="2022-04-11T21:11:26.343" v="26" actId="14100"/>
          <ac:spMkLst>
            <pc:docMk/>
            <pc:sldMk cId="1696553577" sldId="1048"/>
            <ac:spMk id="3" creationId="{25DCB0E7-F07F-4811-A2C4-CA40C4387724}"/>
          </ac:spMkLst>
        </pc:spChg>
      </pc:sldChg>
    </pc:docChg>
  </pc:docChgLst>
  <pc:docChgLst>
    <pc:chgData name="Juliet Sinisterra" userId="S::jsinisterra@spokaneudistrict.org::3610af93-0a14-4ecf-b1e1-4dbc045a3837" providerId="AD" clId="Web-{5A8351E4-6E1D-96FF-1C8A-0261A28B23E8}"/>
    <pc:docChg chg="delSld modSld">
      <pc:chgData name="Juliet Sinisterra" userId="S::jsinisterra@spokaneudistrict.org::3610af93-0a14-4ecf-b1e1-4dbc045a3837" providerId="AD" clId="Web-{5A8351E4-6E1D-96FF-1C8A-0261A28B23E8}" dt="2022-04-26T18:28:07.153" v="9" actId="20577"/>
      <pc:docMkLst>
        <pc:docMk/>
      </pc:docMkLst>
      <pc:sldChg chg="del">
        <pc:chgData name="Juliet Sinisterra" userId="S::jsinisterra@spokaneudistrict.org::3610af93-0a14-4ecf-b1e1-4dbc045a3837" providerId="AD" clId="Web-{5A8351E4-6E1D-96FF-1C8A-0261A28B23E8}" dt="2022-04-26T18:25:11.936" v="0"/>
        <pc:sldMkLst>
          <pc:docMk/>
          <pc:sldMk cId="2929384166" sldId="1053"/>
        </pc:sldMkLst>
      </pc:sldChg>
      <pc:sldChg chg="modSp">
        <pc:chgData name="Juliet Sinisterra" userId="S::jsinisterra@spokaneudistrict.org::3610af93-0a14-4ecf-b1e1-4dbc045a3837" providerId="AD" clId="Web-{5A8351E4-6E1D-96FF-1C8A-0261A28B23E8}" dt="2022-04-26T18:28:07.153" v="9" actId="20577"/>
        <pc:sldMkLst>
          <pc:docMk/>
          <pc:sldMk cId="79343156" sldId="1054"/>
        </pc:sldMkLst>
        <pc:spChg chg="mod">
          <ac:chgData name="Juliet Sinisterra" userId="S::jsinisterra@spokaneudistrict.org::3610af93-0a14-4ecf-b1e1-4dbc045a3837" providerId="AD" clId="Web-{5A8351E4-6E1D-96FF-1C8A-0261A28B23E8}" dt="2022-04-26T18:28:07.153" v="9" actId="20577"/>
          <ac:spMkLst>
            <pc:docMk/>
            <pc:sldMk cId="79343156" sldId="1054"/>
            <ac:spMk id="4" creationId="{33024A6F-9406-4046-83A3-C15815C3E71B}"/>
          </ac:spMkLst>
        </pc:spChg>
      </pc:sldChg>
      <pc:sldChg chg="modSp">
        <pc:chgData name="Juliet Sinisterra" userId="S::jsinisterra@spokaneudistrict.org::3610af93-0a14-4ecf-b1e1-4dbc045a3837" providerId="AD" clId="Web-{5A8351E4-6E1D-96FF-1C8A-0261A28B23E8}" dt="2022-04-26T18:27:58.513" v="7" actId="20577"/>
        <pc:sldMkLst>
          <pc:docMk/>
          <pc:sldMk cId="2257368997" sldId="1059"/>
        </pc:sldMkLst>
        <pc:spChg chg="mod">
          <ac:chgData name="Juliet Sinisterra" userId="S::jsinisterra@spokaneudistrict.org::3610af93-0a14-4ecf-b1e1-4dbc045a3837" providerId="AD" clId="Web-{5A8351E4-6E1D-96FF-1C8A-0261A28B23E8}" dt="2022-04-26T18:27:58.513" v="7" actId="20577"/>
          <ac:spMkLst>
            <pc:docMk/>
            <pc:sldMk cId="2257368997" sldId="1059"/>
            <ac:spMk id="2" creationId="{44DA2DF2-E5F8-4987-8485-E972BA3DC58A}"/>
          </ac:spMkLst>
        </pc:spChg>
        <pc:spChg chg="mod">
          <ac:chgData name="Juliet Sinisterra" userId="S::jsinisterra@spokaneudistrict.org::3610af93-0a14-4ecf-b1e1-4dbc045a3837" providerId="AD" clId="Web-{5A8351E4-6E1D-96FF-1C8A-0261A28B23E8}" dt="2022-04-26T18:27:26.263" v="5" actId="20577"/>
          <ac:spMkLst>
            <pc:docMk/>
            <pc:sldMk cId="2257368997" sldId="1059"/>
            <ac:spMk id="3" creationId="{6CF7D66F-F270-4AAE-84BD-C3EFECA9080B}"/>
          </ac:spMkLst>
        </pc:spChg>
      </pc:sldChg>
    </pc:docChg>
  </pc:docChgLst>
  <pc:docChgLst>
    <pc:chgData name="Juliet Sinisterra" userId="3610af93-0a14-4ecf-b1e1-4dbc045a3837" providerId="ADAL" clId="{4999D45E-1F39-4011-AC43-D97A0039C400}"/>
    <pc:docChg chg="undo custSel addSld delSld modSld sldOrd">
      <pc:chgData name="Juliet Sinisterra" userId="3610af93-0a14-4ecf-b1e1-4dbc045a3837" providerId="ADAL" clId="{4999D45E-1F39-4011-AC43-D97A0039C400}" dt="2022-06-13T21:40:22.543" v="390"/>
      <pc:docMkLst>
        <pc:docMk/>
      </pc:docMkLst>
      <pc:sldChg chg="del">
        <pc:chgData name="Juliet Sinisterra" userId="3610af93-0a14-4ecf-b1e1-4dbc045a3837" providerId="ADAL" clId="{4999D45E-1F39-4011-AC43-D97A0039C400}" dt="2022-06-13T21:21:42.263" v="361" actId="2696"/>
        <pc:sldMkLst>
          <pc:docMk/>
          <pc:sldMk cId="1527254030" sldId="966"/>
        </pc:sldMkLst>
      </pc:sldChg>
      <pc:sldChg chg="del">
        <pc:chgData name="Juliet Sinisterra" userId="3610af93-0a14-4ecf-b1e1-4dbc045a3837" providerId="ADAL" clId="{4999D45E-1F39-4011-AC43-D97A0039C400}" dt="2022-06-13T21:21:39.541" v="360" actId="2696"/>
        <pc:sldMkLst>
          <pc:docMk/>
          <pc:sldMk cId="221448295" sldId="967"/>
        </pc:sldMkLst>
      </pc:sldChg>
      <pc:sldChg chg="del">
        <pc:chgData name="Juliet Sinisterra" userId="3610af93-0a14-4ecf-b1e1-4dbc045a3837" providerId="ADAL" clId="{4999D45E-1F39-4011-AC43-D97A0039C400}" dt="2022-06-13T21:04:55.968" v="16" actId="2696"/>
        <pc:sldMkLst>
          <pc:docMk/>
          <pc:sldMk cId="817401940" sldId="1041"/>
        </pc:sldMkLst>
      </pc:sldChg>
      <pc:sldChg chg="del">
        <pc:chgData name="Juliet Sinisterra" userId="3610af93-0a14-4ecf-b1e1-4dbc045a3837" providerId="ADAL" clId="{4999D45E-1F39-4011-AC43-D97A0039C400}" dt="2022-06-13T21:21:45.382" v="362" actId="2696"/>
        <pc:sldMkLst>
          <pc:docMk/>
          <pc:sldMk cId="2344670171" sldId="1044"/>
        </pc:sldMkLst>
      </pc:sldChg>
      <pc:sldChg chg="del">
        <pc:chgData name="Juliet Sinisterra" userId="3610af93-0a14-4ecf-b1e1-4dbc045a3837" providerId="ADAL" clId="{4999D45E-1F39-4011-AC43-D97A0039C400}" dt="2022-06-13T21:21:36.643" v="359" actId="2696"/>
        <pc:sldMkLst>
          <pc:docMk/>
          <pc:sldMk cId="3484991981" sldId="1047"/>
        </pc:sldMkLst>
      </pc:sldChg>
      <pc:sldChg chg="modSp mod ord">
        <pc:chgData name="Juliet Sinisterra" userId="3610af93-0a14-4ecf-b1e1-4dbc045a3837" providerId="ADAL" clId="{4999D45E-1F39-4011-AC43-D97A0039C400}" dt="2022-06-13T21:06:06.530" v="39" actId="20577"/>
        <pc:sldMkLst>
          <pc:docMk/>
          <pc:sldMk cId="1696553577" sldId="1048"/>
        </pc:sldMkLst>
        <pc:spChg chg="mod">
          <ac:chgData name="Juliet Sinisterra" userId="3610af93-0a14-4ecf-b1e1-4dbc045a3837" providerId="ADAL" clId="{4999D45E-1F39-4011-AC43-D97A0039C400}" dt="2022-06-13T21:06:06.530" v="39" actId="20577"/>
          <ac:spMkLst>
            <pc:docMk/>
            <pc:sldMk cId="1696553577" sldId="1048"/>
            <ac:spMk id="2" creationId="{CDBED2C4-0C60-4B0D-B999-6305C3D247D4}"/>
          </ac:spMkLst>
        </pc:spChg>
        <pc:spChg chg="mod">
          <ac:chgData name="Juliet Sinisterra" userId="3610af93-0a14-4ecf-b1e1-4dbc045a3837" providerId="ADAL" clId="{4999D45E-1F39-4011-AC43-D97A0039C400}" dt="2022-06-13T21:05:37.466" v="27" actId="20577"/>
          <ac:spMkLst>
            <pc:docMk/>
            <pc:sldMk cId="1696553577" sldId="1048"/>
            <ac:spMk id="3" creationId="{25DCB0E7-F07F-4811-A2C4-CA40C4387724}"/>
          </ac:spMkLst>
        </pc:spChg>
      </pc:sldChg>
      <pc:sldChg chg="ord">
        <pc:chgData name="Juliet Sinisterra" userId="3610af93-0a14-4ecf-b1e1-4dbc045a3837" providerId="ADAL" clId="{4999D45E-1F39-4011-AC43-D97A0039C400}" dt="2022-06-13T21:05:09.146" v="22"/>
        <pc:sldMkLst>
          <pc:docMk/>
          <pc:sldMk cId="1099333059" sldId="1055"/>
        </pc:sldMkLst>
      </pc:sldChg>
      <pc:sldChg chg="modSp add del mod ord">
        <pc:chgData name="Juliet Sinisterra" userId="3610af93-0a14-4ecf-b1e1-4dbc045a3837" providerId="ADAL" clId="{4999D45E-1F39-4011-AC43-D97A0039C400}" dt="2022-06-13T21:19:50.393" v="356" actId="1076"/>
        <pc:sldMkLst>
          <pc:docMk/>
          <pc:sldMk cId="1978218022" sldId="1057"/>
        </pc:sldMkLst>
        <pc:spChg chg="mod">
          <ac:chgData name="Juliet Sinisterra" userId="3610af93-0a14-4ecf-b1e1-4dbc045a3837" providerId="ADAL" clId="{4999D45E-1F39-4011-AC43-D97A0039C400}" dt="2022-06-13T21:19:50.393" v="356" actId="1076"/>
          <ac:spMkLst>
            <pc:docMk/>
            <pc:sldMk cId="1978218022" sldId="1057"/>
            <ac:spMk id="9" creationId="{000BFB05-8620-4215-BBA1-C8BC6930D8FC}"/>
          </ac:spMkLst>
        </pc:spChg>
      </pc:sldChg>
      <pc:sldChg chg="ord">
        <pc:chgData name="Juliet Sinisterra" userId="3610af93-0a14-4ecf-b1e1-4dbc045a3837" providerId="ADAL" clId="{4999D45E-1F39-4011-AC43-D97A0039C400}" dt="2022-06-13T21:15:42.906" v="298"/>
        <pc:sldMkLst>
          <pc:docMk/>
          <pc:sldMk cId="3650201740" sldId="1058"/>
        </pc:sldMkLst>
      </pc:sldChg>
      <pc:sldChg chg="addSp delSp modSp add mod setBg delDesignElem">
        <pc:chgData name="Juliet Sinisterra" userId="3610af93-0a14-4ecf-b1e1-4dbc045a3837" providerId="ADAL" clId="{4999D45E-1F39-4011-AC43-D97A0039C400}" dt="2022-06-13T21:03:54.322" v="13" actId="26606"/>
        <pc:sldMkLst>
          <pc:docMk/>
          <pc:sldMk cId="304319228" sldId="1060"/>
        </pc:sldMkLst>
        <pc:spChg chg="add">
          <ac:chgData name="Juliet Sinisterra" userId="3610af93-0a14-4ecf-b1e1-4dbc045a3837" providerId="ADAL" clId="{4999D45E-1F39-4011-AC43-D97A0039C400}" dt="2022-06-13T21:03:54.322" v="13" actId="26606"/>
          <ac:spMkLst>
            <pc:docMk/>
            <pc:sldMk cId="304319228" sldId="1060"/>
            <ac:spMk id="12" creationId="{5561F932-FC7D-4B2D-9EBB-8AFF9D75F416}"/>
          </ac:spMkLst>
        </pc:spChg>
        <pc:spChg chg="add">
          <ac:chgData name="Juliet Sinisterra" userId="3610af93-0a14-4ecf-b1e1-4dbc045a3837" providerId="ADAL" clId="{4999D45E-1F39-4011-AC43-D97A0039C400}" dt="2022-06-13T21:03:54.322" v="13" actId="26606"/>
          <ac:spMkLst>
            <pc:docMk/>
            <pc:sldMk cId="304319228" sldId="1060"/>
            <ac:spMk id="14" creationId="{8B0613EF-873A-44FA-8BE9-3917BCF576A8}"/>
          </ac:spMkLst>
        </pc:spChg>
        <pc:spChg chg="add">
          <ac:chgData name="Juliet Sinisterra" userId="3610af93-0a14-4ecf-b1e1-4dbc045a3837" providerId="ADAL" clId="{4999D45E-1F39-4011-AC43-D97A0039C400}" dt="2022-06-13T21:03:54.322" v="13" actId="26606"/>
          <ac:spMkLst>
            <pc:docMk/>
            <pc:sldMk cId="304319228" sldId="1060"/>
            <ac:spMk id="16" creationId="{1C9B5071-2661-447E-AF39-E0496739FA71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304319228" sldId="1060"/>
            <ac:spMk id="35" creationId="{5561F932-FC7D-4B2D-9EBB-8AFF9D75F416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304319228" sldId="1060"/>
            <ac:spMk id="37" creationId="{8B0613EF-873A-44FA-8BE9-3917BCF576A8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304319228" sldId="1060"/>
            <ac:spMk id="39" creationId="{1C9B5071-2661-447E-AF39-E0496739FA71}"/>
          </ac:spMkLst>
        </pc:spChg>
        <pc:picChg chg="mod">
          <ac:chgData name="Juliet Sinisterra" userId="3610af93-0a14-4ecf-b1e1-4dbc045a3837" providerId="ADAL" clId="{4999D45E-1F39-4011-AC43-D97A0039C400}" dt="2022-06-13T21:03:54.322" v="13" actId="26606"/>
          <ac:picMkLst>
            <pc:docMk/>
            <pc:sldMk cId="304319228" sldId="1060"/>
            <ac:picMk id="7" creationId="{4ECEF95F-D952-7842-CE60-442674F65939}"/>
          </ac:picMkLst>
        </pc:picChg>
      </pc:sldChg>
      <pc:sldChg chg="addSp delSp modSp mod">
        <pc:chgData name="Juliet Sinisterra" userId="3610af93-0a14-4ecf-b1e1-4dbc045a3837" providerId="ADAL" clId="{4999D45E-1F39-4011-AC43-D97A0039C400}" dt="2022-06-13T21:35:32.599" v="378" actId="1076"/>
        <pc:sldMkLst>
          <pc:docMk/>
          <pc:sldMk cId="2274422590" sldId="1062"/>
        </pc:sldMkLst>
        <pc:picChg chg="del">
          <ac:chgData name="Juliet Sinisterra" userId="3610af93-0a14-4ecf-b1e1-4dbc045a3837" providerId="ADAL" clId="{4999D45E-1F39-4011-AC43-D97A0039C400}" dt="2022-06-13T21:02:14.759" v="1" actId="478"/>
          <ac:picMkLst>
            <pc:docMk/>
            <pc:sldMk cId="2274422590" sldId="1062"/>
            <ac:picMk id="3" creationId="{9A2B183C-C54B-4614-B1BF-9B9917288CBA}"/>
          </ac:picMkLst>
        </pc:picChg>
        <pc:picChg chg="add mod">
          <ac:chgData name="Juliet Sinisterra" userId="3610af93-0a14-4ecf-b1e1-4dbc045a3837" providerId="ADAL" clId="{4999D45E-1F39-4011-AC43-D97A0039C400}" dt="2022-06-13T21:35:32.599" v="378" actId="1076"/>
          <ac:picMkLst>
            <pc:docMk/>
            <pc:sldMk cId="2274422590" sldId="1062"/>
            <ac:picMk id="4" creationId="{B483B622-3AE4-A3D7-E595-7AEFE2EF03BC}"/>
          </ac:picMkLst>
        </pc:picChg>
      </pc:sldChg>
      <pc:sldChg chg="addSp delSp modSp mod">
        <pc:chgData name="Juliet Sinisterra" userId="3610af93-0a14-4ecf-b1e1-4dbc045a3837" providerId="ADAL" clId="{4999D45E-1F39-4011-AC43-D97A0039C400}" dt="2022-06-13T21:36:38.591" v="386" actId="1076"/>
        <pc:sldMkLst>
          <pc:docMk/>
          <pc:sldMk cId="1007201213" sldId="1063"/>
        </pc:sldMkLst>
        <pc:picChg chg="add mod">
          <ac:chgData name="Juliet Sinisterra" userId="3610af93-0a14-4ecf-b1e1-4dbc045a3837" providerId="ADAL" clId="{4999D45E-1F39-4011-AC43-D97A0039C400}" dt="2022-06-13T21:36:38.591" v="386" actId="1076"/>
          <ac:picMkLst>
            <pc:docMk/>
            <pc:sldMk cId="1007201213" sldId="1063"/>
            <ac:picMk id="3" creationId="{B95EABCF-9A28-AF9A-1036-C371E0C7B6A3}"/>
          </ac:picMkLst>
        </pc:picChg>
        <pc:picChg chg="del">
          <ac:chgData name="Juliet Sinisterra" userId="3610af93-0a14-4ecf-b1e1-4dbc045a3837" providerId="ADAL" clId="{4999D45E-1F39-4011-AC43-D97A0039C400}" dt="2022-06-13T21:02:16.917" v="2" actId="478"/>
          <ac:picMkLst>
            <pc:docMk/>
            <pc:sldMk cId="1007201213" sldId="1063"/>
            <ac:picMk id="5" creationId="{4757404F-5270-4CC2-A2E0-D1531D88D6B8}"/>
          </ac:picMkLst>
        </pc:picChg>
      </pc:sldChg>
      <pc:sldChg chg="modSp mod">
        <pc:chgData name="Juliet Sinisterra" userId="3610af93-0a14-4ecf-b1e1-4dbc045a3837" providerId="ADAL" clId="{4999D45E-1F39-4011-AC43-D97A0039C400}" dt="2022-06-13T21:16:49.040" v="318" actId="14100"/>
        <pc:sldMkLst>
          <pc:docMk/>
          <pc:sldMk cId="2569186131" sldId="1064"/>
        </pc:sldMkLst>
        <pc:spChg chg="mod">
          <ac:chgData name="Juliet Sinisterra" userId="3610af93-0a14-4ecf-b1e1-4dbc045a3837" providerId="ADAL" clId="{4999D45E-1F39-4011-AC43-D97A0039C400}" dt="2022-06-13T21:16:49.040" v="318" actId="14100"/>
          <ac:spMkLst>
            <pc:docMk/>
            <pc:sldMk cId="2569186131" sldId="1064"/>
            <ac:spMk id="2" creationId="{C4A01B3A-A019-47AF-B1E9-442E3F2DD573}"/>
          </ac:spMkLst>
        </pc:spChg>
      </pc:sldChg>
      <pc:sldChg chg="del">
        <pc:chgData name="Juliet Sinisterra" userId="3610af93-0a14-4ecf-b1e1-4dbc045a3837" providerId="ADAL" clId="{4999D45E-1F39-4011-AC43-D97A0039C400}" dt="2022-06-13T21:21:27.531" v="357" actId="2696"/>
        <pc:sldMkLst>
          <pc:docMk/>
          <pc:sldMk cId="3369403140" sldId="1066"/>
        </pc:sldMkLst>
      </pc:sldChg>
      <pc:sldChg chg="del">
        <pc:chgData name="Juliet Sinisterra" userId="3610af93-0a14-4ecf-b1e1-4dbc045a3837" providerId="ADAL" clId="{4999D45E-1F39-4011-AC43-D97A0039C400}" dt="2022-06-13T21:03:06.893" v="6" actId="2696"/>
        <pc:sldMkLst>
          <pc:docMk/>
          <pc:sldMk cId="1991205086" sldId="1067"/>
        </pc:sldMkLst>
      </pc:sldChg>
      <pc:sldChg chg="modSp mod">
        <pc:chgData name="Juliet Sinisterra" userId="3610af93-0a14-4ecf-b1e1-4dbc045a3837" providerId="ADAL" clId="{4999D45E-1F39-4011-AC43-D97A0039C400}" dt="2022-06-13T21:02:40.215" v="5" actId="20577"/>
        <pc:sldMkLst>
          <pc:docMk/>
          <pc:sldMk cId="2878065470" sldId="1068"/>
        </pc:sldMkLst>
        <pc:spChg chg="mod">
          <ac:chgData name="Juliet Sinisterra" userId="3610af93-0a14-4ecf-b1e1-4dbc045a3837" providerId="ADAL" clId="{4999D45E-1F39-4011-AC43-D97A0039C400}" dt="2022-06-13T21:02:40.215" v="5" actId="20577"/>
          <ac:spMkLst>
            <pc:docMk/>
            <pc:sldMk cId="2878065470" sldId="1068"/>
            <ac:spMk id="3" creationId="{B56B2D59-7A0B-D39F-DBA6-3979D44E28D6}"/>
          </ac:spMkLst>
        </pc:spChg>
      </pc:sldChg>
      <pc:sldChg chg="del">
        <pc:chgData name="Juliet Sinisterra" userId="3610af93-0a14-4ecf-b1e1-4dbc045a3837" providerId="ADAL" clId="{4999D45E-1F39-4011-AC43-D97A0039C400}" dt="2022-06-13T21:21:30.106" v="358" actId="2696"/>
        <pc:sldMkLst>
          <pc:docMk/>
          <pc:sldMk cId="3213945647" sldId="1073"/>
        </pc:sldMkLst>
      </pc:sldChg>
      <pc:sldChg chg="modSp add mod ord">
        <pc:chgData name="Juliet Sinisterra" userId="3610af93-0a14-4ecf-b1e1-4dbc045a3837" providerId="ADAL" clId="{4999D45E-1F39-4011-AC43-D97A0039C400}" dt="2022-06-13T21:17:38.760" v="320" actId="1076"/>
        <pc:sldMkLst>
          <pc:docMk/>
          <pc:sldMk cId="1034866448" sldId="1074"/>
        </pc:sldMkLst>
        <pc:spChg chg="mod">
          <ac:chgData name="Juliet Sinisterra" userId="3610af93-0a14-4ecf-b1e1-4dbc045a3837" providerId="ADAL" clId="{4999D45E-1F39-4011-AC43-D97A0039C400}" dt="2022-06-13T21:17:38.760" v="320" actId="1076"/>
          <ac:spMkLst>
            <pc:docMk/>
            <pc:sldMk cId="1034866448" sldId="1074"/>
            <ac:spMk id="3" creationId="{281501BA-7BE1-4124-B84E-615682A8D706}"/>
          </ac:spMkLst>
        </pc:spChg>
      </pc:sldChg>
      <pc:sldChg chg="del">
        <pc:chgData name="Juliet Sinisterra" userId="3610af93-0a14-4ecf-b1e1-4dbc045a3837" providerId="ADAL" clId="{4999D45E-1F39-4011-AC43-D97A0039C400}" dt="2022-06-13T21:18:44.447" v="355" actId="2696"/>
        <pc:sldMkLst>
          <pc:docMk/>
          <pc:sldMk cId="162127851" sldId="1075"/>
        </pc:sldMkLst>
      </pc:sldChg>
      <pc:sldChg chg="add">
        <pc:chgData name="Juliet Sinisterra" userId="3610af93-0a14-4ecf-b1e1-4dbc045a3837" providerId="ADAL" clId="{4999D45E-1F39-4011-AC43-D97A0039C400}" dt="2022-06-13T21:40:22.543" v="390"/>
        <pc:sldMkLst>
          <pc:docMk/>
          <pc:sldMk cId="263883477" sldId="1075"/>
        </pc:sldMkLst>
      </pc:sldChg>
      <pc:sldChg chg="addSp delSp modSp add mod">
        <pc:chgData name="Juliet Sinisterra" userId="3610af93-0a14-4ecf-b1e1-4dbc045a3837" providerId="ADAL" clId="{4999D45E-1F39-4011-AC43-D97A0039C400}" dt="2022-06-13T21:39:05.310" v="389" actId="478"/>
        <pc:sldMkLst>
          <pc:docMk/>
          <pc:sldMk cId="903596745" sldId="1076"/>
        </pc:sldMkLst>
        <pc:spChg chg="add del mod">
          <ac:chgData name="Juliet Sinisterra" userId="3610af93-0a14-4ecf-b1e1-4dbc045a3837" providerId="ADAL" clId="{4999D45E-1F39-4011-AC43-D97A0039C400}" dt="2022-06-13T21:39:05.310" v="389" actId="478"/>
          <ac:spMkLst>
            <pc:docMk/>
            <pc:sldMk cId="903596745" sldId="1076"/>
            <ac:spMk id="5" creationId="{F3FDD976-93C8-61E3-9799-FDF5262D694F}"/>
          </ac:spMkLst>
        </pc:spChg>
      </pc:sldChg>
      <pc:sldChg chg="addSp delSp modSp add mod setBg delDesignElem">
        <pc:chgData name="Juliet Sinisterra" userId="3610af93-0a14-4ecf-b1e1-4dbc045a3837" providerId="ADAL" clId="{4999D45E-1F39-4011-AC43-D97A0039C400}" dt="2022-06-13T21:03:44.368" v="11" actId="26606"/>
        <pc:sldMkLst>
          <pc:docMk/>
          <pc:sldMk cId="1991205086" sldId="1077"/>
        </pc:sldMkLst>
        <pc:spChg chg="mod">
          <ac:chgData name="Juliet Sinisterra" userId="3610af93-0a14-4ecf-b1e1-4dbc045a3837" providerId="ADAL" clId="{4999D45E-1F39-4011-AC43-D97A0039C400}" dt="2022-06-13T21:03:44.368" v="11" actId="26606"/>
          <ac:spMkLst>
            <pc:docMk/>
            <pc:sldMk cId="1991205086" sldId="1077"/>
            <ac:spMk id="4" creationId="{9A3B8556-2E88-4DD5-B3B4-B1BD5413D64D}"/>
          </ac:spMkLst>
        </pc:spChg>
        <pc:spChg chg="mod">
          <ac:chgData name="Juliet Sinisterra" userId="3610af93-0a14-4ecf-b1e1-4dbc045a3837" providerId="ADAL" clId="{4999D45E-1F39-4011-AC43-D97A0039C400}" dt="2022-06-13T21:03:44.368" v="11" actId="26606"/>
          <ac:spMkLst>
            <pc:docMk/>
            <pc:sldMk cId="1991205086" sldId="1077"/>
            <ac:spMk id="5" creationId="{42EAFC0A-C5F1-41D6-B80A-1078EC644539}"/>
          </ac:spMkLst>
        </pc:spChg>
        <pc:spChg chg="add">
          <ac:chgData name="Juliet Sinisterra" userId="3610af93-0a14-4ecf-b1e1-4dbc045a3837" providerId="ADAL" clId="{4999D45E-1F39-4011-AC43-D97A0039C400}" dt="2022-06-13T21:03:44.368" v="11" actId="26606"/>
          <ac:spMkLst>
            <pc:docMk/>
            <pc:sldMk cId="1991205086" sldId="1077"/>
            <ac:spMk id="2052" creationId="{5561F932-FC7D-4B2D-9EBB-8AFF9D75F416}"/>
          </ac:spMkLst>
        </pc:spChg>
        <pc:spChg chg="add">
          <ac:chgData name="Juliet Sinisterra" userId="3610af93-0a14-4ecf-b1e1-4dbc045a3837" providerId="ADAL" clId="{4999D45E-1F39-4011-AC43-D97A0039C400}" dt="2022-06-13T21:03:44.368" v="11" actId="26606"/>
          <ac:spMkLst>
            <pc:docMk/>
            <pc:sldMk cId="1991205086" sldId="1077"/>
            <ac:spMk id="2053" creationId="{8B0613EF-873A-44FA-8BE9-3917BCF576A8}"/>
          </ac:spMkLst>
        </pc:spChg>
        <pc:spChg chg="add">
          <ac:chgData name="Juliet Sinisterra" userId="3610af93-0a14-4ecf-b1e1-4dbc045a3837" providerId="ADAL" clId="{4999D45E-1F39-4011-AC43-D97A0039C400}" dt="2022-06-13T21:03:44.368" v="11" actId="26606"/>
          <ac:spMkLst>
            <pc:docMk/>
            <pc:sldMk cId="1991205086" sldId="1077"/>
            <ac:spMk id="2054" creationId="{1C9B5071-2661-447E-AF39-E0496739FA71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1991205086" sldId="1077"/>
            <ac:spMk id="2055" creationId="{5561F932-FC7D-4B2D-9EBB-8AFF9D75F416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1991205086" sldId="1077"/>
            <ac:spMk id="2057" creationId="{8B0613EF-873A-44FA-8BE9-3917BCF576A8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1991205086" sldId="1077"/>
            <ac:spMk id="2059" creationId="{1C9B5071-2661-447E-AF39-E0496739FA71}"/>
          </ac:spMkLst>
        </pc:spChg>
      </pc:sldChg>
      <pc:sldChg chg="addSp delSp add mod setBg delDesignElem">
        <pc:chgData name="Juliet Sinisterra" userId="3610af93-0a14-4ecf-b1e1-4dbc045a3837" providerId="ADAL" clId="{4999D45E-1F39-4011-AC43-D97A0039C400}" dt="2022-06-13T21:03:50.931" v="12" actId="26606"/>
        <pc:sldMkLst>
          <pc:docMk/>
          <pc:sldMk cId="1864035070" sldId="1078"/>
        </pc:sldMkLst>
        <pc:spChg chg="add">
          <ac:chgData name="Juliet Sinisterra" userId="3610af93-0a14-4ecf-b1e1-4dbc045a3837" providerId="ADAL" clId="{4999D45E-1F39-4011-AC43-D97A0039C400}" dt="2022-06-13T21:03:50.931" v="12" actId="26606"/>
          <ac:spMkLst>
            <pc:docMk/>
            <pc:sldMk cId="1864035070" sldId="1078"/>
            <ac:spMk id="12" creationId="{5561F932-FC7D-4B2D-9EBB-8AFF9D75F416}"/>
          </ac:spMkLst>
        </pc:spChg>
        <pc:spChg chg="add">
          <ac:chgData name="Juliet Sinisterra" userId="3610af93-0a14-4ecf-b1e1-4dbc045a3837" providerId="ADAL" clId="{4999D45E-1F39-4011-AC43-D97A0039C400}" dt="2022-06-13T21:03:50.931" v="12" actId="26606"/>
          <ac:spMkLst>
            <pc:docMk/>
            <pc:sldMk cId="1864035070" sldId="1078"/>
            <ac:spMk id="14" creationId="{8B0613EF-873A-44FA-8BE9-3917BCF576A8}"/>
          </ac:spMkLst>
        </pc:spChg>
        <pc:spChg chg="add">
          <ac:chgData name="Juliet Sinisterra" userId="3610af93-0a14-4ecf-b1e1-4dbc045a3837" providerId="ADAL" clId="{4999D45E-1F39-4011-AC43-D97A0039C400}" dt="2022-06-13T21:03:50.931" v="12" actId="26606"/>
          <ac:spMkLst>
            <pc:docMk/>
            <pc:sldMk cId="1864035070" sldId="1078"/>
            <ac:spMk id="16" creationId="{1C9B5071-2661-447E-AF39-E0496739FA71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1864035070" sldId="1078"/>
            <ac:spMk id="30" creationId="{5561F932-FC7D-4B2D-9EBB-8AFF9D75F416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1864035070" sldId="1078"/>
            <ac:spMk id="32" creationId="{8B0613EF-873A-44FA-8BE9-3917BCF576A8}"/>
          </ac:spMkLst>
        </pc:spChg>
        <pc:spChg chg="del">
          <ac:chgData name="Juliet Sinisterra" userId="3610af93-0a14-4ecf-b1e1-4dbc045a3837" providerId="ADAL" clId="{4999D45E-1F39-4011-AC43-D97A0039C400}" dt="2022-06-13T21:03:25.655" v="10"/>
          <ac:spMkLst>
            <pc:docMk/>
            <pc:sldMk cId="1864035070" sldId="1078"/>
            <ac:spMk id="34" creationId="{1C9B5071-2661-447E-AF39-E0496739FA71}"/>
          </ac:spMkLst>
        </pc:spChg>
      </pc:sldChg>
      <pc:sldChg chg="add ord">
        <pc:chgData name="Juliet Sinisterra" userId="3610af93-0a14-4ecf-b1e1-4dbc045a3837" providerId="ADAL" clId="{4999D45E-1F39-4011-AC43-D97A0039C400}" dt="2022-06-13T21:06:12.474" v="41"/>
        <pc:sldMkLst>
          <pc:docMk/>
          <pc:sldMk cId="2136214163" sldId="1079"/>
        </pc:sldMkLst>
      </pc:sldChg>
      <pc:sldChg chg="modSp add mod">
        <pc:chgData name="Juliet Sinisterra" userId="3610af93-0a14-4ecf-b1e1-4dbc045a3837" providerId="ADAL" clId="{4999D45E-1F39-4011-AC43-D97A0039C400}" dt="2022-06-13T21:14:33.274" v="296" actId="113"/>
        <pc:sldMkLst>
          <pc:docMk/>
          <pc:sldMk cId="3256561793" sldId="1080"/>
        </pc:sldMkLst>
        <pc:graphicFrameChg chg="modGraphic">
          <ac:chgData name="Juliet Sinisterra" userId="3610af93-0a14-4ecf-b1e1-4dbc045a3837" providerId="ADAL" clId="{4999D45E-1F39-4011-AC43-D97A0039C400}" dt="2022-06-13T21:14:33.274" v="296" actId="113"/>
          <ac:graphicFrameMkLst>
            <pc:docMk/>
            <pc:sldMk cId="3256561793" sldId="1080"/>
            <ac:graphicFrameMk id="4" creationId="{D408F4F8-3EEB-53D2-D225-62B9916AC602}"/>
          </ac:graphicFrameMkLst>
        </pc:graphicFrameChg>
      </pc:sldChg>
      <pc:sldChg chg="modSp add mod ord">
        <pc:chgData name="Juliet Sinisterra" userId="3610af93-0a14-4ecf-b1e1-4dbc045a3837" providerId="ADAL" clId="{4999D45E-1F39-4011-AC43-D97A0039C400}" dt="2022-06-13T21:24:57.550" v="372" actId="20577"/>
        <pc:sldMkLst>
          <pc:docMk/>
          <pc:sldMk cId="1660135094" sldId="1081"/>
        </pc:sldMkLst>
        <pc:spChg chg="mod">
          <ac:chgData name="Juliet Sinisterra" userId="3610af93-0a14-4ecf-b1e1-4dbc045a3837" providerId="ADAL" clId="{4999D45E-1F39-4011-AC43-D97A0039C400}" dt="2022-06-13T21:24:57.550" v="372" actId="20577"/>
          <ac:spMkLst>
            <pc:docMk/>
            <pc:sldMk cId="1660135094" sldId="1081"/>
            <ac:spMk id="6" creationId="{404B8ACF-0BDF-4BBC-9C73-0F9F5B575641}"/>
          </ac:spMkLst>
        </pc:spChg>
      </pc:sldChg>
      <pc:sldChg chg="add ord">
        <pc:chgData name="Juliet Sinisterra" userId="3610af93-0a14-4ecf-b1e1-4dbc045a3837" providerId="ADAL" clId="{4999D45E-1F39-4011-AC43-D97A0039C400}" dt="2022-06-13T21:16:34.090" v="302"/>
        <pc:sldMkLst>
          <pc:docMk/>
          <pc:sldMk cId="163730975" sldId="1082"/>
        </pc:sldMkLst>
      </pc:sldChg>
      <pc:sldChg chg="delSp modSp add mod setBg delDesignElem">
        <pc:chgData name="Juliet Sinisterra" userId="3610af93-0a14-4ecf-b1e1-4dbc045a3837" providerId="ADAL" clId="{4999D45E-1F39-4011-AC43-D97A0039C400}" dt="2022-06-13T21:18:00.616" v="341" actId="20577"/>
        <pc:sldMkLst>
          <pc:docMk/>
          <pc:sldMk cId="207546200" sldId="1083"/>
        </pc:sldMkLst>
        <pc:spChg chg="mod">
          <ac:chgData name="Juliet Sinisterra" userId="3610af93-0a14-4ecf-b1e1-4dbc045a3837" providerId="ADAL" clId="{4999D45E-1F39-4011-AC43-D97A0039C400}" dt="2022-06-13T21:18:00.616" v="341" actId="20577"/>
          <ac:spMkLst>
            <pc:docMk/>
            <pc:sldMk cId="207546200" sldId="1083"/>
            <ac:spMk id="2" creationId="{C4A01B3A-A019-47AF-B1E9-442E3F2DD573}"/>
          </ac:spMkLst>
        </pc:spChg>
        <pc:spChg chg="del">
          <ac:chgData name="Juliet Sinisterra" userId="3610af93-0a14-4ecf-b1e1-4dbc045a3837" providerId="ADAL" clId="{4999D45E-1F39-4011-AC43-D97A0039C400}" dt="2022-06-13T21:17:50.359" v="322"/>
          <ac:spMkLst>
            <pc:docMk/>
            <pc:sldMk cId="207546200" sldId="1083"/>
            <ac:spMk id="21" creationId="{C162DF2A-64D1-4AA9-BA42-8A4063EADE09}"/>
          </ac:spMkLst>
        </pc:spChg>
        <pc:spChg chg="del">
          <ac:chgData name="Juliet Sinisterra" userId="3610af93-0a14-4ecf-b1e1-4dbc045a3837" providerId="ADAL" clId="{4999D45E-1F39-4011-AC43-D97A0039C400}" dt="2022-06-13T21:17:50.359" v="322"/>
          <ac:spMkLst>
            <pc:docMk/>
            <pc:sldMk cId="207546200" sldId="1083"/>
            <ac:spMk id="23" creationId="{5D7C1373-63AF-4A75-909E-990E05356670}"/>
          </ac:spMkLst>
        </pc:spChg>
        <pc:spChg chg="del">
          <ac:chgData name="Juliet Sinisterra" userId="3610af93-0a14-4ecf-b1e1-4dbc045a3837" providerId="ADAL" clId="{4999D45E-1F39-4011-AC43-D97A0039C400}" dt="2022-06-13T21:17:50.359" v="322"/>
          <ac:spMkLst>
            <pc:docMk/>
            <pc:sldMk cId="207546200" sldId="1083"/>
            <ac:spMk id="25" creationId="{5BDAAE7A-177F-4691-8F07-36CBBA6113AB}"/>
          </ac:spMkLst>
        </pc:spChg>
        <pc:spChg chg="del">
          <ac:chgData name="Juliet Sinisterra" userId="3610af93-0a14-4ecf-b1e1-4dbc045a3837" providerId="ADAL" clId="{4999D45E-1F39-4011-AC43-D97A0039C400}" dt="2022-06-13T21:17:50.359" v="322"/>
          <ac:spMkLst>
            <pc:docMk/>
            <pc:sldMk cId="207546200" sldId="1083"/>
            <ac:spMk id="27" creationId="{5BF82D1D-28BC-4216-A1EA-F7D9C6D1AA82}"/>
          </ac:spMkLst>
        </pc:spChg>
        <pc:spChg chg="del">
          <ac:chgData name="Juliet Sinisterra" userId="3610af93-0a14-4ecf-b1e1-4dbc045a3837" providerId="ADAL" clId="{4999D45E-1F39-4011-AC43-D97A0039C400}" dt="2022-06-13T21:17:50.359" v="322"/>
          <ac:spMkLst>
            <pc:docMk/>
            <pc:sldMk cId="207546200" sldId="1083"/>
            <ac:spMk id="29" creationId="{60A1DC48-C242-4442-822C-570436B809FC}"/>
          </ac:spMkLst>
        </pc:spChg>
      </pc:sldChg>
      <pc:sldChg chg="modSp add mod">
        <pc:chgData name="Juliet Sinisterra" userId="3610af93-0a14-4ecf-b1e1-4dbc045a3837" providerId="ADAL" clId="{4999D45E-1F39-4011-AC43-D97A0039C400}" dt="2022-06-13T21:23:42.095" v="371" actId="20577"/>
        <pc:sldMkLst>
          <pc:docMk/>
          <pc:sldMk cId="2745197486" sldId="1084"/>
        </pc:sldMkLst>
        <pc:spChg chg="mod">
          <ac:chgData name="Juliet Sinisterra" userId="3610af93-0a14-4ecf-b1e1-4dbc045a3837" providerId="ADAL" clId="{4999D45E-1F39-4011-AC43-D97A0039C400}" dt="2022-06-13T21:23:42.095" v="371" actId="20577"/>
          <ac:spMkLst>
            <pc:docMk/>
            <pc:sldMk cId="2745197486" sldId="1084"/>
            <ac:spMk id="2" creationId="{C4A01B3A-A019-47AF-B1E9-442E3F2DD573}"/>
          </ac:spMkLst>
        </pc:spChg>
      </pc:sldChg>
    </pc:docChg>
  </pc:docChgLst>
  <pc:docChgLst>
    <pc:chgData name="Alden Jones" userId="fbda75a9-6049-46b1-92eb-927a878dea53" providerId="ADAL" clId="{21E3584B-8718-44F0-9C8C-35A9CA7D7AE8}"/>
    <pc:docChg chg="custSel addSld delSld modSld sldOrd">
      <pc:chgData name="Alden Jones" userId="fbda75a9-6049-46b1-92eb-927a878dea53" providerId="ADAL" clId="{21E3584B-8718-44F0-9C8C-35A9CA7D7AE8}" dt="2022-05-12T16:19:23.844" v="737"/>
      <pc:docMkLst>
        <pc:docMk/>
      </pc:docMkLst>
      <pc:sldChg chg="modSp mod">
        <pc:chgData name="Alden Jones" userId="fbda75a9-6049-46b1-92eb-927a878dea53" providerId="ADAL" clId="{21E3584B-8718-44F0-9C8C-35A9CA7D7AE8}" dt="2022-05-10T21:49:47.079" v="78" actId="20577"/>
        <pc:sldMkLst>
          <pc:docMk/>
          <pc:sldMk cId="3659215513" sldId="753"/>
        </pc:sldMkLst>
        <pc:spChg chg="mod">
          <ac:chgData name="Alden Jones" userId="fbda75a9-6049-46b1-92eb-927a878dea53" providerId="ADAL" clId="{21E3584B-8718-44F0-9C8C-35A9CA7D7AE8}" dt="2022-05-10T21:49:47.079" v="78" actId="20577"/>
          <ac:spMkLst>
            <pc:docMk/>
            <pc:sldMk cId="3659215513" sldId="753"/>
            <ac:spMk id="3" creationId="{00000000-0000-0000-0000-000000000000}"/>
          </ac:spMkLst>
        </pc:spChg>
      </pc:sldChg>
      <pc:sldChg chg="modSp mod">
        <pc:chgData name="Alden Jones" userId="fbda75a9-6049-46b1-92eb-927a878dea53" providerId="ADAL" clId="{21E3584B-8718-44F0-9C8C-35A9CA7D7AE8}" dt="2022-05-10T22:03:00.950" v="733" actId="20577"/>
        <pc:sldMkLst>
          <pc:docMk/>
          <pc:sldMk cId="829832516" sldId="955"/>
        </pc:sldMkLst>
        <pc:spChg chg="mod">
          <ac:chgData name="Alden Jones" userId="fbda75a9-6049-46b1-92eb-927a878dea53" providerId="ADAL" clId="{21E3584B-8718-44F0-9C8C-35A9CA7D7AE8}" dt="2022-05-10T22:03:00.950" v="733" actId="20577"/>
          <ac:spMkLst>
            <pc:docMk/>
            <pc:sldMk cId="829832516" sldId="955"/>
            <ac:spMk id="3" creationId="{F4EC40EF-B445-432B-BC0A-ACE480B4C939}"/>
          </ac:spMkLst>
        </pc:spChg>
      </pc:sldChg>
      <pc:sldChg chg="ord">
        <pc:chgData name="Alden Jones" userId="fbda75a9-6049-46b1-92eb-927a878dea53" providerId="ADAL" clId="{21E3584B-8718-44F0-9C8C-35A9CA7D7AE8}" dt="2022-05-10T22:00:14.875" v="694"/>
        <pc:sldMkLst>
          <pc:docMk/>
          <pc:sldMk cId="1527254030" sldId="966"/>
        </pc:sldMkLst>
      </pc:sldChg>
      <pc:sldChg chg="modSp mod ord">
        <pc:chgData name="Alden Jones" userId="fbda75a9-6049-46b1-92eb-927a878dea53" providerId="ADAL" clId="{21E3584B-8718-44F0-9C8C-35A9CA7D7AE8}" dt="2022-05-10T21:54:53.108" v="519" actId="20577"/>
        <pc:sldMkLst>
          <pc:docMk/>
          <pc:sldMk cId="3630915915" sldId="970"/>
        </pc:sldMkLst>
        <pc:spChg chg="mod">
          <ac:chgData name="Alden Jones" userId="fbda75a9-6049-46b1-92eb-927a878dea53" providerId="ADAL" clId="{21E3584B-8718-44F0-9C8C-35A9CA7D7AE8}" dt="2022-05-10T21:54:49.742" v="517" actId="20577"/>
          <ac:spMkLst>
            <pc:docMk/>
            <pc:sldMk cId="3630915915" sldId="970"/>
            <ac:spMk id="9" creationId="{243EBA18-377C-4927-93B5-BC79910A7E23}"/>
          </ac:spMkLst>
        </pc:spChg>
        <pc:spChg chg="mod">
          <ac:chgData name="Alden Jones" userId="fbda75a9-6049-46b1-92eb-927a878dea53" providerId="ADAL" clId="{21E3584B-8718-44F0-9C8C-35A9CA7D7AE8}" dt="2022-05-10T21:54:53.108" v="519" actId="20577"/>
          <ac:spMkLst>
            <pc:docMk/>
            <pc:sldMk cId="3630915915" sldId="970"/>
            <ac:spMk id="16" creationId="{EAE42BDE-1C16-4CCE-8A1B-26E6C3A8F679}"/>
          </ac:spMkLst>
        </pc:spChg>
      </pc:sldChg>
      <pc:sldChg chg="del">
        <pc:chgData name="Alden Jones" userId="fbda75a9-6049-46b1-92eb-927a878dea53" providerId="ADAL" clId="{21E3584B-8718-44F0-9C8C-35A9CA7D7AE8}" dt="2022-05-10T21:59:42.450" v="689" actId="2696"/>
        <pc:sldMkLst>
          <pc:docMk/>
          <pc:sldMk cId="2558469624" sldId="983"/>
        </pc:sldMkLst>
      </pc:sldChg>
      <pc:sldChg chg="del">
        <pc:chgData name="Alden Jones" userId="fbda75a9-6049-46b1-92eb-927a878dea53" providerId="ADAL" clId="{21E3584B-8718-44F0-9C8C-35A9CA7D7AE8}" dt="2022-05-10T21:59:26.951" v="688" actId="2696"/>
        <pc:sldMkLst>
          <pc:docMk/>
          <pc:sldMk cId="397695192" sldId="992"/>
        </pc:sldMkLst>
      </pc:sldChg>
      <pc:sldChg chg="del">
        <pc:chgData name="Alden Jones" userId="fbda75a9-6049-46b1-92eb-927a878dea53" providerId="ADAL" clId="{21E3584B-8718-44F0-9C8C-35A9CA7D7AE8}" dt="2022-05-10T21:59:26.951" v="688" actId="2696"/>
        <pc:sldMkLst>
          <pc:docMk/>
          <pc:sldMk cId="3104116370" sldId="993"/>
        </pc:sldMkLst>
      </pc:sldChg>
      <pc:sldChg chg="del">
        <pc:chgData name="Alden Jones" userId="fbda75a9-6049-46b1-92eb-927a878dea53" providerId="ADAL" clId="{21E3584B-8718-44F0-9C8C-35A9CA7D7AE8}" dt="2022-05-10T21:59:26.951" v="688" actId="2696"/>
        <pc:sldMkLst>
          <pc:docMk/>
          <pc:sldMk cId="398656157" sldId="995"/>
        </pc:sldMkLst>
      </pc:sldChg>
      <pc:sldChg chg="del">
        <pc:chgData name="Alden Jones" userId="fbda75a9-6049-46b1-92eb-927a878dea53" providerId="ADAL" clId="{21E3584B-8718-44F0-9C8C-35A9CA7D7AE8}" dt="2022-05-10T21:59:42.450" v="689" actId="2696"/>
        <pc:sldMkLst>
          <pc:docMk/>
          <pc:sldMk cId="1019631787" sldId="997"/>
        </pc:sldMkLst>
      </pc:sldChg>
      <pc:sldChg chg="del">
        <pc:chgData name="Alden Jones" userId="fbda75a9-6049-46b1-92eb-927a878dea53" providerId="ADAL" clId="{21E3584B-8718-44F0-9C8C-35A9CA7D7AE8}" dt="2022-05-10T21:59:26.951" v="688" actId="2696"/>
        <pc:sldMkLst>
          <pc:docMk/>
          <pc:sldMk cId="3147685847" sldId="1011"/>
        </pc:sldMkLst>
      </pc:sldChg>
      <pc:sldChg chg="del">
        <pc:chgData name="Alden Jones" userId="fbda75a9-6049-46b1-92eb-927a878dea53" providerId="ADAL" clId="{21E3584B-8718-44F0-9C8C-35A9CA7D7AE8}" dt="2022-05-10T21:59:26.951" v="688" actId="2696"/>
        <pc:sldMkLst>
          <pc:docMk/>
          <pc:sldMk cId="2995673836" sldId="1016"/>
        </pc:sldMkLst>
      </pc:sldChg>
      <pc:sldChg chg="del">
        <pc:chgData name="Alden Jones" userId="fbda75a9-6049-46b1-92eb-927a878dea53" providerId="ADAL" clId="{21E3584B-8718-44F0-9C8C-35A9CA7D7AE8}" dt="2022-05-10T21:59:49.845" v="690" actId="2696"/>
        <pc:sldMkLst>
          <pc:docMk/>
          <pc:sldMk cId="3116658688" sldId="1021"/>
        </pc:sldMkLst>
      </pc:sldChg>
      <pc:sldChg chg="ord">
        <pc:chgData name="Alden Jones" userId="fbda75a9-6049-46b1-92eb-927a878dea53" providerId="ADAL" clId="{21E3584B-8718-44F0-9C8C-35A9CA7D7AE8}" dt="2022-05-12T16:19:23.844" v="737"/>
        <pc:sldMkLst>
          <pc:docMk/>
          <pc:sldMk cId="4270970770" sldId="1030"/>
        </pc:sldMkLst>
      </pc:sldChg>
      <pc:sldChg chg="modSp mod ord">
        <pc:chgData name="Alden Jones" userId="fbda75a9-6049-46b1-92eb-927a878dea53" providerId="ADAL" clId="{21E3584B-8718-44F0-9C8C-35A9CA7D7AE8}" dt="2022-05-12T16:19:17.128" v="735"/>
        <pc:sldMkLst>
          <pc:docMk/>
          <pc:sldMk cId="476850157" sldId="1031"/>
        </pc:sldMkLst>
        <pc:spChg chg="mod">
          <ac:chgData name="Alden Jones" userId="fbda75a9-6049-46b1-92eb-927a878dea53" providerId="ADAL" clId="{21E3584B-8718-44F0-9C8C-35A9CA7D7AE8}" dt="2022-05-10T21:58:53.182" v="685" actId="20577"/>
          <ac:spMkLst>
            <pc:docMk/>
            <pc:sldMk cId="476850157" sldId="1031"/>
            <ac:spMk id="2" creationId="{519A2FF5-B269-45AE-940C-A67DF58F53CB}"/>
          </ac:spMkLst>
        </pc:spChg>
      </pc:sldChg>
      <pc:sldChg chg="del">
        <pc:chgData name="Alden Jones" userId="fbda75a9-6049-46b1-92eb-927a878dea53" providerId="ADAL" clId="{21E3584B-8718-44F0-9C8C-35A9CA7D7AE8}" dt="2022-05-10T21:59:49.845" v="690" actId="2696"/>
        <pc:sldMkLst>
          <pc:docMk/>
          <pc:sldMk cId="4276850055" sldId="1033"/>
        </pc:sldMkLst>
      </pc:sldChg>
      <pc:sldChg chg="del">
        <pc:chgData name="Alden Jones" userId="fbda75a9-6049-46b1-92eb-927a878dea53" providerId="ADAL" clId="{21E3584B-8718-44F0-9C8C-35A9CA7D7AE8}" dt="2022-05-10T21:59:49.845" v="690" actId="2696"/>
        <pc:sldMkLst>
          <pc:docMk/>
          <pc:sldMk cId="1166816346" sldId="1034"/>
        </pc:sldMkLst>
      </pc:sldChg>
      <pc:sldChg chg="del">
        <pc:chgData name="Alden Jones" userId="fbda75a9-6049-46b1-92eb-927a878dea53" providerId="ADAL" clId="{21E3584B-8718-44F0-9C8C-35A9CA7D7AE8}" dt="2022-05-10T21:59:49.845" v="690" actId="2696"/>
        <pc:sldMkLst>
          <pc:docMk/>
          <pc:sldMk cId="744321296" sldId="1036"/>
        </pc:sldMkLst>
      </pc:sldChg>
      <pc:sldChg chg="del">
        <pc:chgData name="Alden Jones" userId="fbda75a9-6049-46b1-92eb-927a878dea53" providerId="ADAL" clId="{21E3584B-8718-44F0-9C8C-35A9CA7D7AE8}" dt="2022-05-10T21:58:31.022" v="674" actId="2696"/>
        <pc:sldMkLst>
          <pc:docMk/>
          <pc:sldMk cId="4047038576" sldId="1042"/>
        </pc:sldMkLst>
      </pc:sldChg>
      <pc:sldChg chg="del">
        <pc:chgData name="Alden Jones" userId="fbda75a9-6049-46b1-92eb-927a878dea53" providerId="ADAL" clId="{21E3584B-8718-44F0-9C8C-35A9CA7D7AE8}" dt="2022-05-10T21:59:42.450" v="689" actId="2696"/>
        <pc:sldMkLst>
          <pc:docMk/>
          <pc:sldMk cId="2136214163" sldId="1043"/>
        </pc:sldMkLst>
      </pc:sldChg>
      <pc:sldChg chg="ord">
        <pc:chgData name="Alden Jones" userId="fbda75a9-6049-46b1-92eb-927a878dea53" providerId="ADAL" clId="{21E3584B-8718-44F0-9C8C-35A9CA7D7AE8}" dt="2022-05-10T22:00:00.051" v="692"/>
        <pc:sldMkLst>
          <pc:docMk/>
          <pc:sldMk cId="2344670171" sldId="1044"/>
        </pc:sldMkLst>
      </pc:sldChg>
      <pc:sldChg chg="modSp mod ord">
        <pc:chgData name="Alden Jones" userId="fbda75a9-6049-46b1-92eb-927a878dea53" providerId="ADAL" clId="{21E3584B-8718-44F0-9C8C-35A9CA7D7AE8}" dt="2022-05-10T21:57:38.041" v="671" actId="20577"/>
        <pc:sldMkLst>
          <pc:docMk/>
          <pc:sldMk cId="1696553577" sldId="1048"/>
        </pc:sldMkLst>
        <pc:spChg chg="mod">
          <ac:chgData name="Alden Jones" userId="fbda75a9-6049-46b1-92eb-927a878dea53" providerId="ADAL" clId="{21E3584B-8718-44F0-9C8C-35A9CA7D7AE8}" dt="2022-05-10T21:57:38.041" v="671" actId="20577"/>
          <ac:spMkLst>
            <pc:docMk/>
            <pc:sldMk cId="1696553577" sldId="1048"/>
            <ac:spMk id="3" creationId="{25DCB0E7-F07F-4811-A2C4-CA40C4387724}"/>
          </ac:spMkLst>
        </pc:spChg>
      </pc:sldChg>
      <pc:sldChg chg="del">
        <pc:chgData name="Alden Jones" userId="fbda75a9-6049-46b1-92eb-927a878dea53" providerId="ADAL" clId="{21E3584B-8718-44F0-9C8C-35A9CA7D7AE8}" dt="2022-05-10T21:58:31.022" v="674" actId="2696"/>
        <pc:sldMkLst>
          <pc:docMk/>
          <pc:sldMk cId="2645773564" sldId="1049"/>
        </pc:sldMkLst>
      </pc:sldChg>
      <pc:sldChg chg="del">
        <pc:chgData name="Alden Jones" userId="fbda75a9-6049-46b1-92eb-927a878dea53" providerId="ADAL" clId="{21E3584B-8718-44F0-9C8C-35A9CA7D7AE8}" dt="2022-05-10T21:54:02.617" v="489" actId="2696"/>
        <pc:sldMkLst>
          <pc:docMk/>
          <pc:sldMk cId="2786062913" sldId="1050"/>
        </pc:sldMkLst>
      </pc:sldChg>
      <pc:sldChg chg="ord">
        <pc:chgData name="Alden Jones" userId="fbda75a9-6049-46b1-92eb-927a878dea53" providerId="ADAL" clId="{21E3584B-8718-44F0-9C8C-35A9CA7D7AE8}" dt="2022-05-10T21:58:37.254" v="676"/>
        <pc:sldMkLst>
          <pc:docMk/>
          <pc:sldMk cId="79343156" sldId="1054"/>
        </pc:sldMkLst>
      </pc:sldChg>
      <pc:sldChg chg="ord">
        <pc:chgData name="Alden Jones" userId="fbda75a9-6049-46b1-92eb-927a878dea53" providerId="ADAL" clId="{21E3584B-8718-44F0-9C8C-35A9CA7D7AE8}" dt="2022-05-10T21:58:01.952" v="673"/>
        <pc:sldMkLst>
          <pc:docMk/>
          <pc:sldMk cId="1099333059" sldId="1055"/>
        </pc:sldMkLst>
      </pc:sldChg>
      <pc:sldChg chg="ord">
        <pc:chgData name="Alden Jones" userId="fbda75a9-6049-46b1-92eb-927a878dea53" providerId="ADAL" clId="{21E3584B-8718-44F0-9C8C-35A9CA7D7AE8}" dt="2022-05-10T21:58:39.163" v="678"/>
        <pc:sldMkLst>
          <pc:docMk/>
          <pc:sldMk cId="2257368997" sldId="1059"/>
        </pc:sldMkLst>
      </pc:sldChg>
      <pc:sldChg chg="del">
        <pc:chgData name="Alden Jones" userId="fbda75a9-6049-46b1-92eb-927a878dea53" providerId="ADAL" clId="{21E3584B-8718-44F0-9C8C-35A9CA7D7AE8}" dt="2022-05-10T21:54:02.617" v="489" actId="2696"/>
        <pc:sldMkLst>
          <pc:docMk/>
          <pc:sldMk cId="1483480564" sldId="1060"/>
        </pc:sldMkLst>
      </pc:sldChg>
      <pc:sldChg chg="del">
        <pc:chgData name="Alden Jones" userId="fbda75a9-6049-46b1-92eb-927a878dea53" providerId="ADAL" clId="{21E3584B-8718-44F0-9C8C-35A9CA7D7AE8}" dt="2022-05-10T21:54:02.617" v="489" actId="2696"/>
        <pc:sldMkLst>
          <pc:docMk/>
          <pc:sldMk cId="1829144044" sldId="1061"/>
        </pc:sldMkLst>
      </pc:sldChg>
      <pc:sldChg chg="modSp mod ord">
        <pc:chgData name="Alden Jones" userId="fbda75a9-6049-46b1-92eb-927a878dea53" providerId="ADAL" clId="{21E3584B-8718-44F0-9C8C-35A9CA7D7AE8}" dt="2022-05-10T22:02:07.451" v="697" actId="1076"/>
        <pc:sldMkLst>
          <pc:docMk/>
          <pc:sldMk cId="2274422590" sldId="1062"/>
        </pc:sldMkLst>
        <pc:picChg chg="mod">
          <ac:chgData name="Alden Jones" userId="fbda75a9-6049-46b1-92eb-927a878dea53" providerId="ADAL" clId="{21E3584B-8718-44F0-9C8C-35A9CA7D7AE8}" dt="2022-05-10T22:02:07.451" v="697" actId="1076"/>
          <ac:picMkLst>
            <pc:docMk/>
            <pc:sldMk cId="2274422590" sldId="1062"/>
            <ac:picMk id="3" creationId="{9A2B183C-C54B-4614-B1BF-9B9917288CBA}"/>
          </ac:picMkLst>
        </pc:picChg>
      </pc:sldChg>
      <pc:sldChg chg="modSp mod ord">
        <pc:chgData name="Alden Jones" userId="fbda75a9-6049-46b1-92eb-927a878dea53" providerId="ADAL" clId="{21E3584B-8718-44F0-9C8C-35A9CA7D7AE8}" dt="2022-05-10T22:02:24.187" v="700" actId="1076"/>
        <pc:sldMkLst>
          <pc:docMk/>
          <pc:sldMk cId="1007201213" sldId="1063"/>
        </pc:sldMkLst>
        <pc:picChg chg="mod">
          <ac:chgData name="Alden Jones" userId="fbda75a9-6049-46b1-92eb-927a878dea53" providerId="ADAL" clId="{21E3584B-8718-44F0-9C8C-35A9CA7D7AE8}" dt="2022-05-10T22:02:24.187" v="700" actId="1076"/>
          <ac:picMkLst>
            <pc:docMk/>
            <pc:sldMk cId="1007201213" sldId="1063"/>
            <ac:picMk id="5" creationId="{4757404F-5270-4CC2-A2E0-D1531D88D6B8}"/>
          </ac:picMkLst>
        </pc:picChg>
      </pc:sldChg>
      <pc:sldChg chg="modSp mod">
        <pc:chgData name="Alden Jones" userId="fbda75a9-6049-46b1-92eb-927a878dea53" providerId="ADAL" clId="{21E3584B-8718-44F0-9C8C-35A9CA7D7AE8}" dt="2022-05-10T21:53:31.546" v="488" actId="255"/>
        <pc:sldMkLst>
          <pc:docMk/>
          <pc:sldMk cId="2569186131" sldId="1064"/>
        </pc:sldMkLst>
        <pc:spChg chg="mod">
          <ac:chgData name="Alden Jones" userId="fbda75a9-6049-46b1-92eb-927a878dea53" providerId="ADAL" clId="{21E3584B-8718-44F0-9C8C-35A9CA7D7AE8}" dt="2022-05-10T21:53:31.546" v="488" actId="255"/>
          <ac:spMkLst>
            <pc:docMk/>
            <pc:sldMk cId="2569186131" sldId="1064"/>
            <ac:spMk id="2" creationId="{C4A01B3A-A019-47AF-B1E9-442E3F2DD573}"/>
          </ac:spMkLst>
        </pc:spChg>
      </pc:sldChg>
      <pc:sldChg chg="modSp add mod">
        <pc:chgData name="Alden Jones" userId="fbda75a9-6049-46b1-92eb-927a878dea53" providerId="ADAL" clId="{21E3584B-8718-44F0-9C8C-35A9CA7D7AE8}" dt="2022-05-10T21:51:35.495" v="257" actId="20577"/>
        <pc:sldMkLst>
          <pc:docMk/>
          <pc:sldMk cId="3753277813" sldId="1065"/>
        </pc:sldMkLst>
        <pc:spChg chg="mod">
          <ac:chgData name="Alden Jones" userId="fbda75a9-6049-46b1-92eb-927a878dea53" providerId="ADAL" clId="{21E3584B-8718-44F0-9C8C-35A9CA7D7AE8}" dt="2022-05-10T21:51:17.170" v="186" actId="20577"/>
          <ac:spMkLst>
            <pc:docMk/>
            <pc:sldMk cId="3753277813" sldId="1065"/>
            <ac:spMk id="2" creationId="{BF9565A4-0D90-4318-8B59-71EEC2AAAAB8}"/>
          </ac:spMkLst>
        </pc:spChg>
        <pc:spChg chg="mod">
          <ac:chgData name="Alden Jones" userId="fbda75a9-6049-46b1-92eb-927a878dea53" providerId="ADAL" clId="{21E3584B-8718-44F0-9C8C-35A9CA7D7AE8}" dt="2022-05-10T21:51:35.495" v="257" actId="20577"/>
          <ac:spMkLst>
            <pc:docMk/>
            <pc:sldMk cId="3753277813" sldId="1065"/>
            <ac:spMk id="3" creationId="{F4EC40EF-B445-432B-BC0A-ACE480B4C939}"/>
          </ac:spMkLst>
        </pc:spChg>
      </pc:sldChg>
      <pc:sldChg chg="modSp add mod">
        <pc:chgData name="Alden Jones" userId="fbda75a9-6049-46b1-92eb-927a878dea53" providerId="ADAL" clId="{21E3584B-8718-44F0-9C8C-35A9CA7D7AE8}" dt="2022-05-10T21:53:04.991" v="443" actId="20577"/>
        <pc:sldMkLst>
          <pc:docMk/>
          <pc:sldMk cId="2937508763" sldId="1066"/>
        </pc:sldMkLst>
        <pc:spChg chg="mod">
          <ac:chgData name="Alden Jones" userId="fbda75a9-6049-46b1-92eb-927a878dea53" providerId="ADAL" clId="{21E3584B-8718-44F0-9C8C-35A9CA7D7AE8}" dt="2022-05-10T21:52:26.030" v="350" actId="20577"/>
          <ac:spMkLst>
            <pc:docMk/>
            <pc:sldMk cId="2937508763" sldId="1066"/>
            <ac:spMk id="2" creationId="{BF9565A4-0D90-4318-8B59-71EEC2AAAAB8}"/>
          </ac:spMkLst>
        </pc:spChg>
        <pc:spChg chg="mod">
          <ac:chgData name="Alden Jones" userId="fbda75a9-6049-46b1-92eb-927a878dea53" providerId="ADAL" clId="{21E3584B-8718-44F0-9C8C-35A9CA7D7AE8}" dt="2022-05-10T21:53:04.991" v="443" actId="20577"/>
          <ac:spMkLst>
            <pc:docMk/>
            <pc:sldMk cId="2937508763" sldId="1066"/>
            <ac:spMk id="3" creationId="{F4EC40EF-B445-432B-BC0A-ACE480B4C939}"/>
          </ac:spMkLst>
        </pc:spChg>
      </pc:sldChg>
    </pc:docChg>
  </pc:docChgLst>
  <pc:docChgLst>
    <pc:chgData name="Alden Jones" userId="fbda75a9-6049-46b1-92eb-927a878dea53" providerId="ADAL" clId="{5063E9EC-E624-4248-9A75-4A6AE8B3DA01}"/>
    <pc:docChg chg="undo custSel addSld delSld modSld sldOrd">
      <pc:chgData name="Alden Jones" userId="fbda75a9-6049-46b1-92eb-927a878dea53" providerId="ADAL" clId="{5063E9EC-E624-4248-9A75-4A6AE8B3DA01}" dt="2022-07-12T18:28:49.099" v="506" actId="2696"/>
      <pc:docMkLst>
        <pc:docMk/>
      </pc:docMkLst>
      <pc:sldChg chg="modSp mod">
        <pc:chgData name="Alden Jones" userId="fbda75a9-6049-46b1-92eb-927a878dea53" providerId="ADAL" clId="{5063E9EC-E624-4248-9A75-4A6AE8B3DA01}" dt="2022-07-12T17:05:13.044" v="499" actId="20577"/>
        <pc:sldMkLst>
          <pc:docMk/>
          <pc:sldMk cId="829832516" sldId="955"/>
        </pc:sldMkLst>
        <pc:spChg chg="mod">
          <ac:chgData name="Alden Jones" userId="fbda75a9-6049-46b1-92eb-927a878dea53" providerId="ADAL" clId="{5063E9EC-E624-4248-9A75-4A6AE8B3DA01}" dt="2022-07-06T18:59:20.675" v="126" actId="20577"/>
          <ac:spMkLst>
            <pc:docMk/>
            <pc:sldMk cId="829832516" sldId="955"/>
            <ac:spMk id="2" creationId="{BF9565A4-0D90-4318-8B59-71EEC2AAAAB8}"/>
          </ac:spMkLst>
        </pc:spChg>
        <pc:spChg chg="mod">
          <ac:chgData name="Alden Jones" userId="fbda75a9-6049-46b1-92eb-927a878dea53" providerId="ADAL" clId="{5063E9EC-E624-4248-9A75-4A6AE8B3DA01}" dt="2022-07-12T17:05:13.044" v="499" actId="20577"/>
          <ac:spMkLst>
            <pc:docMk/>
            <pc:sldMk cId="829832516" sldId="955"/>
            <ac:spMk id="3" creationId="{F4EC40EF-B445-432B-BC0A-ACE480B4C939}"/>
          </ac:spMkLst>
        </pc:spChg>
      </pc:sldChg>
      <pc:sldChg chg="modSp mod">
        <pc:chgData name="Alden Jones" userId="fbda75a9-6049-46b1-92eb-927a878dea53" providerId="ADAL" clId="{5063E9EC-E624-4248-9A75-4A6AE8B3DA01}" dt="2022-07-07T22:04:40.879" v="488" actId="20577"/>
        <pc:sldMkLst>
          <pc:docMk/>
          <pc:sldMk cId="397695192" sldId="992"/>
        </pc:sldMkLst>
        <pc:spChg chg="mod">
          <ac:chgData name="Alden Jones" userId="fbda75a9-6049-46b1-92eb-927a878dea53" providerId="ADAL" clId="{5063E9EC-E624-4248-9A75-4A6AE8B3DA01}" dt="2022-07-07T22:04:40.879" v="488" actId="20577"/>
          <ac:spMkLst>
            <pc:docMk/>
            <pc:sldMk cId="397695192" sldId="992"/>
            <ac:spMk id="2" creationId="{D550679E-17D1-47C7-9E97-4229CDA5F224}"/>
          </ac:spMkLst>
        </pc:spChg>
      </pc:sldChg>
      <pc:sldChg chg="modSp mod">
        <pc:chgData name="Alden Jones" userId="fbda75a9-6049-46b1-92eb-927a878dea53" providerId="ADAL" clId="{5063E9EC-E624-4248-9A75-4A6AE8B3DA01}" dt="2022-07-06T19:14:51.513" v="386" actId="20577"/>
        <pc:sldMkLst>
          <pc:docMk/>
          <pc:sldMk cId="476850157" sldId="1031"/>
        </pc:sldMkLst>
        <pc:spChg chg="mod">
          <ac:chgData name="Alden Jones" userId="fbda75a9-6049-46b1-92eb-927a878dea53" providerId="ADAL" clId="{5063E9EC-E624-4248-9A75-4A6AE8B3DA01}" dt="2022-07-06T19:14:51.513" v="386" actId="20577"/>
          <ac:spMkLst>
            <pc:docMk/>
            <pc:sldMk cId="476850157" sldId="1031"/>
            <ac:spMk id="2" creationId="{519A2FF5-B269-45AE-940C-A67DF58F53CB}"/>
          </ac:spMkLst>
        </pc:spChg>
      </pc:sldChg>
      <pc:sldChg chg="del">
        <pc:chgData name="Alden Jones" userId="fbda75a9-6049-46b1-92eb-927a878dea53" providerId="ADAL" clId="{5063E9EC-E624-4248-9A75-4A6AE8B3DA01}" dt="2022-07-06T19:12:06.074" v="333" actId="2696"/>
        <pc:sldMkLst>
          <pc:docMk/>
          <pc:sldMk cId="1696553577" sldId="1048"/>
        </pc:sldMkLst>
      </pc:sldChg>
      <pc:sldChg chg="modSp mod">
        <pc:chgData name="Alden Jones" userId="fbda75a9-6049-46b1-92eb-927a878dea53" providerId="ADAL" clId="{5063E9EC-E624-4248-9A75-4A6AE8B3DA01}" dt="2022-07-07T22:05:10.388" v="489" actId="20577"/>
        <pc:sldMkLst>
          <pc:docMk/>
          <pc:sldMk cId="2091376642" sldId="1050"/>
        </pc:sldMkLst>
        <pc:spChg chg="mod">
          <ac:chgData name="Alden Jones" userId="fbda75a9-6049-46b1-92eb-927a878dea53" providerId="ADAL" clId="{5063E9EC-E624-4248-9A75-4A6AE8B3DA01}" dt="2022-07-07T22:05:10.388" v="489" actId="20577"/>
          <ac:spMkLst>
            <pc:docMk/>
            <pc:sldMk cId="2091376642" sldId="1050"/>
            <ac:spMk id="5" creationId="{28D4805C-7665-410E-B15A-944E11419A16}"/>
          </ac:spMkLst>
        </pc:spChg>
      </pc:sldChg>
      <pc:sldChg chg="del">
        <pc:chgData name="Alden Jones" userId="fbda75a9-6049-46b1-92eb-927a878dea53" providerId="ADAL" clId="{5063E9EC-E624-4248-9A75-4A6AE8B3DA01}" dt="2022-07-06T19:06:43.646" v="205" actId="2696"/>
        <pc:sldMkLst>
          <pc:docMk/>
          <pc:sldMk cId="1099333059" sldId="1055"/>
        </pc:sldMkLst>
      </pc:sldChg>
      <pc:sldChg chg="modSp mod ord">
        <pc:chgData name="Alden Jones" userId="fbda75a9-6049-46b1-92eb-927a878dea53" providerId="ADAL" clId="{5063E9EC-E624-4248-9A75-4A6AE8B3DA01}" dt="2022-07-06T19:07:43.708" v="230" actId="13926"/>
        <pc:sldMkLst>
          <pc:docMk/>
          <pc:sldMk cId="1978218022" sldId="1057"/>
        </pc:sldMkLst>
        <pc:spChg chg="mod">
          <ac:chgData name="Alden Jones" userId="fbda75a9-6049-46b1-92eb-927a878dea53" providerId="ADAL" clId="{5063E9EC-E624-4248-9A75-4A6AE8B3DA01}" dt="2022-07-06T19:07:43.708" v="230" actId="13926"/>
          <ac:spMkLst>
            <pc:docMk/>
            <pc:sldMk cId="1978218022" sldId="1057"/>
            <ac:spMk id="9" creationId="{000BFB05-8620-4215-BBA1-C8BC6930D8FC}"/>
          </ac:spMkLst>
        </pc:spChg>
      </pc:sldChg>
      <pc:sldChg chg="del">
        <pc:chgData name="Alden Jones" userId="fbda75a9-6049-46b1-92eb-927a878dea53" providerId="ADAL" clId="{5063E9EC-E624-4248-9A75-4A6AE8B3DA01}" dt="2022-07-06T19:06:32.871" v="204" actId="2696"/>
        <pc:sldMkLst>
          <pc:docMk/>
          <pc:sldMk cId="3650201740" sldId="1058"/>
        </pc:sldMkLst>
      </pc:sldChg>
      <pc:sldChg chg="modSp mod">
        <pc:chgData name="Alden Jones" userId="fbda75a9-6049-46b1-92eb-927a878dea53" providerId="ADAL" clId="{5063E9EC-E624-4248-9A75-4A6AE8B3DA01}" dt="2022-07-12T17:06:06.436" v="502" actId="1076"/>
        <pc:sldMkLst>
          <pc:docMk/>
          <pc:sldMk cId="304319228" sldId="1060"/>
        </pc:sldMkLst>
        <pc:spChg chg="mod">
          <ac:chgData name="Alden Jones" userId="fbda75a9-6049-46b1-92eb-927a878dea53" providerId="ADAL" clId="{5063E9EC-E624-4248-9A75-4A6AE8B3DA01}" dt="2022-07-12T17:06:06.436" v="502" actId="1076"/>
          <ac:spMkLst>
            <pc:docMk/>
            <pc:sldMk cId="304319228" sldId="1060"/>
            <ac:spMk id="3" creationId="{69C9BCAF-FA03-ECA0-D68E-229AD605C96A}"/>
          </ac:spMkLst>
        </pc:spChg>
      </pc:sldChg>
      <pc:sldChg chg="ord">
        <pc:chgData name="Alden Jones" userId="fbda75a9-6049-46b1-92eb-927a878dea53" providerId="ADAL" clId="{5063E9EC-E624-4248-9A75-4A6AE8B3DA01}" dt="2022-07-06T18:59:55.266" v="128"/>
        <pc:sldMkLst>
          <pc:docMk/>
          <pc:sldMk cId="2274422590" sldId="1062"/>
        </pc:sldMkLst>
      </pc:sldChg>
      <pc:sldChg chg="ord">
        <pc:chgData name="Alden Jones" userId="fbda75a9-6049-46b1-92eb-927a878dea53" providerId="ADAL" clId="{5063E9EC-E624-4248-9A75-4A6AE8B3DA01}" dt="2022-07-06T18:59:55.266" v="128"/>
        <pc:sldMkLst>
          <pc:docMk/>
          <pc:sldMk cId="1007201213" sldId="1063"/>
        </pc:sldMkLst>
      </pc:sldChg>
      <pc:sldChg chg="del">
        <pc:chgData name="Alden Jones" userId="fbda75a9-6049-46b1-92eb-927a878dea53" providerId="ADAL" clId="{5063E9EC-E624-4248-9A75-4A6AE8B3DA01}" dt="2022-07-06T19:06:28.555" v="203" actId="2696"/>
        <pc:sldMkLst>
          <pc:docMk/>
          <pc:sldMk cId="2569186131" sldId="1064"/>
        </pc:sldMkLst>
      </pc:sldChg>
      <pc:sldChg chg="del">
        <pc:chgData name="Alden Jones" userId="fbda75a9-6049-46b1-92eb-927a878dea53" providerId="ADAL" clId="{5063E9EC-E624-4248-9A75-4A6AE8B3DA01}" dt="2022-07-06T19:00:18.945" v="129" actId="2696"/>
        <pc:sldMkLst>
          <pc:docMk/>
          <pc:sldMk cId="2878065470" sldId="1068"/>
        </pc:sldMkLst>
      </pc:sldChg>
      <pc:sldChg chg="del">
        <pc:chgData name="Alden Jones" userId="fbda75a9-6049-46b1-92eb-927a878dea53" providerId="ADAL" clId="{5063E9EC-E624-4248-9A75-4A6AE8B3DA01}" dt="2022-07-06T19:13:21.115" v="381" actId="2696"/>
        <pc:sldMkLst>
          <pc:docMk/>
          <pc:sldMk cId="1034866448" sldId="1074"/>
        </pc:sldMkLst>
      </pc:sldChg>
      <pc:sldChg chg="ord">
        <pc:chgData name="Alden Jones" userId="fbda75a9-6049-46b1-92eb-927a878dea53" providerId="ADAL" clId="{5063E9EC-E624-4248-9A75-4A6AE8B3DA01}" dt="2022-07-06T19:03:48.978" v="183"/>
        <pc:sldMkLst>
          <pc:docMk/>
          <pc:sldMk cId="263883477" sldId="1075"/>
        </pc:sldMkLst>
      </pc:sldChg>
      <pc:sldChg chg="modSp mod">
        <pc:chgData name="Alden Jones" userId="fbda75a9-6049-46b1-92eb-927a878dea53" providerId="ADAL" clId="{5063E9EC-E624-4248-9A75-4A6AE8B3DA01}" dt="2022-07-12T17:05:48.631" v="500" actId="1076"/>
        <pc:sldMkLst>
          <pc:docMk/>
          <pc:sldMk cId="1991205086" sldId="1077"/>
        </pc:sldMkLst>
        <pc:spChg chg="mod">
          <ac:chgData name="Alden Jones" userId="fbda75a9-6049-46b1-92eb-927a878dea53" providerId="ADAL" clId="{5063E9EC-E624-4248-9A75-4A6AE8B3DA01}" dt="2022-07-06T19:01:57.512" v="174" actId="20577"/>
          <ac:spMkLst>
            <pc:docMk/>
            <pc:sldMk cId="1991205086" sldId="1077"/>
            <ac:spMk id="4" creationId="{9A3B8556-2E88-4DD5-B3B4-B1BD5413D64D}"/>
          </ac:spMkLst>
        </pc:spChg>
        <pc:spChg chg="mod">
          <ac:chgData name="Alden Jones" userId="fbda75a9-6049-46b1-92eb-927a878dea53" providerId="ADAL" clId="{5063E9EC-E624-4248-9A75-4A6AE8B3DA01}" dt="2022-07-12T17:05:48.631" v="500" actId="1076"/>
          <ac:spMkLst>
            <pc:docMk/>
            <pc:sldMk cId="1991205086" sldId="1077"/>
            <ac:spMk id="5" creationId="{42EAFC0A-C5F1-41D6-B80A-1078EC644539}"/>
          </ac:spMkLst>
        </pc:spChg>
      </pc:sldChg>
      <pc:sldChg chg="modSp mod">
        <pc:chgData name="Alden Jones" userId="fbda75a9-6049-46b1-92eb-927a878dea53" providerId="ADAL" clId="{5063E9EC-E624-4248-9A75-4A6AE8B3DA01}" dt="2022-07-12T17:05:55.346" v="501" actId="1076"/>
        <pc:sldMkLst>
          <pc:docMk/>
          <pc:sldMk cId="1864035070" sldId="1078"/>
        </pc:sldMkLst>
        <pc:spChg chg="mod">
          <ac:chgData name="Alden Jones" userId="fbda75a9-6049-46b1-92eb-927a878dea53" providerId="ADAL" clId="{5063E9EC-E624-4248-9A75-4A6AE8B3DA01}" dt="2022-07-06T19:02:15.071" v="178" actId="20577"/>
          <ac:spMkLst>
            <pc:docMk/>
            <pc:sldMk cId="1864035070" sldId="1078"/>
            <ac:spMk id="2" creationId="{C5446EC6-32A0-1975-BD57-D18A0CB91C75}"/>
          </ac:spMkLst>
        </pc:spChg>
        <pc:spChg chg="mod">
          <ac:chgData name="Alden Jones" userId="fbda75a9-6049-46b1-92eb-927a878dea53" providerId="ADAL" clId="{5063E9EC-E624-4248-9A75-4A6AE8B3DA01}" dt="2022-07-12T17:05:55.346" v="501" actId="1076"/>
          <ac:spMkLst>
            <pc:docMk/>
            <pc:sldMk cId="1864035070" sldId="1078"/>
            <ac:spMk id="3" creationId="{69C9BCAF-FA03-ECA0-D68E-229AD605C96A}"/>
          </ac:spMkLst>
        </pc:spChg>
        <pc:picChg chg="mod">
          <ac:chgData name="Alden Jones" userId="fbda75a9-6049-46b1-92eb-927a878dea53" providerId="ADAL" clId="{5063E9EC-E624-4248-9A75-4A6AE8B3DA01}" dt="2022-07-06T19:05:27.998" v="193" actId="1076"/>
          <ac:picMkLst>
            <pc:docMk/>
            <pc:sldMk cId="1864035070" sldId="1078"/>
            <ac:picMk id="7" creationId="{4ECEF95F-D952-7842-CE60-442674F65939}"/>
          </ac:picMkLst>
        </pc:picChg>
      </pc:sldChg>
      <pc:sldChg chg="del">
        <pc:chgData name="Alden Jones" userId="fbda75a9-6049-46b1-92eb-927a878dea53" providerId="ADAL" clId="{5063E9EC-E624-4248-9A75-4A6AE8B3DA01}" dt="2022-07-06T19:12:06.074" v="333" actId="2696"/>
        <pc:sldMkLst>
          <pc:docMk/>
          <pc:sldMk cId="2136214163" sldId="1079"/>
        </pc:sldMkLst>
      </pc:sldChg>
      <pc:sldChg chg="del">
        <pc:chgData name="Alden Jones" userId="fbda75a9-6049-46b1-92eb-927a878dea53" providerId="ADAL" clId="{5063E9EC-E624-4248-9A75-4A6AE8B3DA01}" dt="2022-07-06T19:12:06.074" v="333" actId="2696"/>
        <pc:sldMkLst>
          <pc:docMk/>
          <pc:sldMk cId="3256561793" sldId="1080"/>
        </pc:sldMkLst>
      </pc:sldChg>
      <pc:sldChg chg="modSp mod ord">
        <pc:chgData name="Alden Jones" userId="fbda75a9-6049-46b1-92eb-927a878dea53" providerId="ADAL" clId="{5063E9EC-E624-4248-9A75-4A6AE8B3DA01}" dt="2022-07-06T19:07:10.924" v="228" actId="207"/>
        <pc:sldMkLst>
          <pc:docMk/>
          <pc:sldMk cId="1660135094" sldId="1081"/>
        </pc:sldMkLst>
        <pc:spChg chg="mod">
          <ac:chgData name="Alden Jones" userId="fbda75a9-6049-46b1-92eb-927a878dea53" providerId="ADAL" clId="{5063E9EC-E624-4248-9A75-4A6AE8B3DA01}" dt="2022-07-06T19:07:10.924" v="228" actId="207"/>
          <ac:spMkLst>
            <pc:docMk/>
            <pc:sldMk cId="1660135094" sldId="1081"/>
            <ac:spMk id="6" creationId="{404B8ACF-0BDF-4BBC-9C73-0F9F5B575641}"/>
          </ac:spMkLst>
        </pc:spChg>
        <pc:spChg chg="mod">
          <ac:chgData name="Alden Jones" userId="fbda75a9-6049-46b1-92eb-927a878dea53" providerId="ADAL" clId="{5063E9EC-E624-4248-9A75-4A6AE8B3DA01}" dt="2022-07-06T19:04:32.418" v="187" actId="207"/>
          <ac:spMkLst>
            <pc:docMk/>
            <pc:sldMk cId="1660135094" sldId="1081"/>
            <ac:spMk id="7" creationId="{972FDC98-F16D-4B12-91AF-9148F04C233A}"/>
          </ac:spMkLst>
        </pc:spChg>
      </pc:sldChg>
      <pc:sldChg chg="modSp mod ord">
        <pc:chgData name="Alden Jones" userId="fbda75a9-6049-46b1-92eb-927a878dea53" providerId="ADAL" clId="{5063E9EC-E624-4248-9A75-4A6AE8B3DA01}" dt="2022-07-06T19:12:50.271" v="380"/>
        <pc:sldMkLst>
          <pc:docMk/>
          <pc:sldMk cId="163730975" sldId="1082"/>
        </pc:sldMkLst>
        <pc:graphicFrameChg chg="mod modGraphic">
          <ac:chgData name="Alden Jones" userId="fbda75a9-6049-46b1-92eb-927a878dea53" providerId="ADAL" clId="{5063E9EC-E624-4248-9A75-4A6AE8B3DA01}" dt="2022-07-06T19:11:25.795" v="286" actId="14734"/>
          <ac:graphicFrameMkLst>
            <pc:docMk/>
            <pc:sldMk cId="163730975" sldId="1082"/>
            <ac:graphicFrameMk id="6" creationId="{F16316FF-BE75-7133-44FD-CE20FEA28EBC}"/>
          </ac:graphicFrameMkLst>
        </pc:graphicFrameChg>
        <pc:graphicFrameChg chg="mod modGraphic">
          <ac:chgData name="Alden Jones" userId="fbda75a9-6049-46b1-92eb-927a878dea53" providerId="ADAL" clId="{5063E9EC-E624-4248-9A75-4A6AE8B3DA01}" dt="2022-07-06T19:11:29.037" v="287" actId="14734"/>
          <ac:graphicFrameMkLst>
            <pc:docMk/>
            <pc:sldMk cId="163730975" sldId="1082"/>
            <ac:graphicFrameMk id="7" creationId="{DE953D46-6CE0-AD67-B609-1931CAD82980}"/>
          </ac:graphicFrameMkLst>
        </pc:graphicFrameChg>
      </pc:sldChg>
      <pc:sldChg chg="del">
        <pc:chgData name="Alden Jones" userId="fbda75a9-6049-46b1-92eb-927a878dea53" providerId="ADAL" clId="{5063E9EC-E624-4248-9A75-4A6AE8B3DA01}" dt="2022-07-06T19:07:57.194" v="231" actId="2696"/>
        <pc:sldMkLst>
          <pc:docMk/>
          <pc:sldMk cId="207546200" sldId="1083"/>
        </pc:sldMkLst>
      </pc:sldChg>
      <pc:sldChg chg="addSp modSp add del mod setBg">
        <pc:chgData name="Alden Jones" userId="fbda75a9-6049-46b1-92eb-927a878dea53" providerId="ADAL" clId="{5063E9EC-E624-4248-9A75-4A6AE8B3DA01}" dt="2022-07-06T19:14:32.321" v="383" actId="26606"/>
        <pc:sldMkLst>
          <pc:docMk/>
          <pc:sldMk cId="2745197486" sldId="1084"/>
        </pc:sldMkLst>
        <pc:spChg chg="mod ord">
          <ac:chgData name="Alden Jones" userId="fbda75a9-6049-46b1-92eb-927a878dea53" providerId="ADAL" clId="{5063E9EC-E624-4248-9A75-4A6AE8B3DA01}" dt="2022-07-06T19:14:32.321" v="383" actId="26606"/>
          <ac:spMkLst>
            <pc:docMk/>
            <pc:sldMk cId="2745197486" sldId="1084"/>
            <ac:spMk id="2" creationId="{C4A01B3A-A019-47AF-B1E9-442E3F2DD573}"/>
          </ac:spMkLst>
        </pc:spChg>
        <pc:spChg chg="add">
          <ac:chgData name="Alden Jones" userId="fbda75a9-6049-46b1-92eb-927a878dea53" providerId="ADAL" clId="{5063E9EC-E624-4248-9A75-4A6AE8B3DA01}" dt="2022-07-06T19:14:32.321" v="383" actId="26606"/>
          <ac:spMkLst>
            <pc:docMk/>
            <pc:sldMk cId="2745197486" sldId="1084"/>
            <ac:spMk id="8" creationId="{168D8C5A-D6A8-4B82-A915-65B3BE9DE681}"/>
          </ac:spMkLst>
        </pc:spChg>
        <pc:spChg chg="add">
          <ac:chgData name="Alden Jones" userId="fbda75a9-6049-46b1-92eb-927a878dea53" providerId="ADAL" clId="{5063E9EC-E624-4248-9A75-4A6AE8B3DA01}" dt="2022-07-06T19:14:32.321" v="383" actId="26606"/>
          <ac:spMkLst>
            <pc:docMk/>
            <pc:sldMk cId="2745197486" sldId="1084"/>
            <ac:spMk id="10" creationId="{1A4306A5-A549-4C0D-A7D2-34D4D4A9963D}"/>
          </ac:spMkLst>
        </pc:spChg>
        <pc:spChg chg="add">
          <ac:chgData name="Alden Jones" userId="fbda75a9-6049-46b1-92eb-927a878dea53" providerId="ADAL" clId="{5063E9EC-E624-4248-9A75-4A6AE8B3DA01}" dt="2022-07-06T19:14:32.321" v="383" actId="26606"/>
          <ac:spMkLst>
            <pc:docMk/>
            <pc:sldMk cId="2745197486" sldId="1084"/>
            <ac:spMk id="12" creationId="{488E6146-1C0A-4739-84A4-CE454A7B2AC5}"/>
          </ac:spMkLst>
        </pc:spChg>
        <pc:spChg chg="add">
          <ac:chgData name="Alden Jones" userId="fbda75a9-6049-46b1-92eb-927a878dea53" providerId="ADAL" clId="{5063E9EC-E624-4248-9A75-4A6AE8B3DA01}" dt="2022-07-06T19:14:32.321" v="383" actId="26606"/>
          <ac:spMkLst>
            <pc:docMk/>
            <pc:sldMk cId="2745197486" sldId="1084"/>
            <ac:spMk id="14" creationId="{56DB519C-E7E6-4ED7-8440-9702C7004477}"/>
          </ac:spMkLst>
        </pc:spChg>
        <pc:picChg chg="add mod">
          <ac:chgData name="Alden Jones" userId="fbda75a9-6049-46b1-92eb-927a878dea53" providerId="ADAL" clId="{5063E9EC-E624-4248-9A75-4A6AE8B3DA01}" dt="2022-07-06T19:14:32.321" v="383" actId="26606"/>
          <ac:picMkLst>
            <pc:docMk/>
            <pc:sldMk cId="2745197486" sldId="1084"/>
            <ac:picMk id="3" creationId="{E2D48EEB-8C6D-DA4D-E557-D9D08E2A4673}"/>
          </ac:picMkLst>
        </pc:picChg>
      </pc:sldChg>
      <pc:sldChg chg="modSp mod">
        <pc:chgData name="Alden Jones" userId="fbda75a9-6049-46b1-92eb-927a878dea53" providerId="ADAL" clId="{5063E9EC-E624-4248-9A75-4A6AE8B3DA01}" dt="2022-07-12T17:04:46.999" v="492" actId="2711"/>
        <pc:sldMkLst>
          <pc:docMk/>
          <pc:sldMk cId="3854542161" sldId="1085"/>
        </pc:sldMkLst>
        <pc:spChg chg="mod">
          <ac:chgData name="Alden Jones" userId="fbda75a9-6049-46b1-92eb-927a878dea53" providerId="ADAL" clId="{5063E9EC-E624-4248-9A75-4A6AE8B3DA01}" dt="2022-07-12T17:04:41.817" v="491" actId="2711"/>
          <ac:spMkLst>
            <pc:docMk/>
            <pc:sldMk cId="3854542161" sldId="1085"/>
            <ac:spMk id="3" creationId="{2BCAE4BA-7C9D-2496-06B5-BCF0E50A1861}"/>
          </ac:spMkLst>
        </pc:spChg>
        <pc:spChg chg="mod">
          <ac:chgData name="Alden Jones" userId="fbda75a9-6049-46b1-92eb-927a878dea53" providerId="ADAL" clId="{5063E9EC-E624-4248-9A75-4A6AE8B3DA01}" dt="2022-07-12T17:04:46.999" v="492" actId="2711"/>
          <ac:spMkLst>
            <pc:docMk/>
            <pc:sldMk cId="3854542161" sldId="1085"/>
            <ac:spMk id="5" creationId="{4963995E-0E52-C455-FAB0-7F636BDC681A}"/>
          </ac:spMkLst>
        </pc:spChg>
      </pc:sldChg>
      <pc:sldChg chg="addSp delSp modSp add mod ord setClrOvrMap">
        <pc:chgData name="Alden Jones" userId="fbda75a9-6049-46b1-92eb-927a878dea53" providerId="ADAL" clId="{5063E9EC-E624-4248-9A75-4A6AE8B3DA01}" dt="2022-07-07T22:04:08.783" v="475" actId="20577"/>
        <pc:sldMkLst>
          <pc:docMk/>
          <pc:sldMk cId="2226062888" sldId="1086"/>
        </pc:sldMkLst>
        <pc:spChg chg="mod">
          <ac:chgData name="Alden Jones" userId="fbda75a9-6049-46b1-92eb-927a878dea53" providerId="ADAL" clId="{5063E9EC-E624-4248-9A75-4A6AE8B3DA01}" dt="2022-07-07T22:04:08.783" v="475" actId="20577"/>
          <ac:spMkLst>
            <pc:docMk/>
            <pc:sldMk cId="2226062888" sldId="1086"/>
            <ac:spMk id="2" creationId="{C4A01B3A-A019-47AF-B1E9-442E3F2DD573}"/>
          </ac:spMkLst>
        </pc:spChg>
        <pc:spChg chg="del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8" creationId="{168D8C5A-D6A8-4B82-A915-65B3BE9DE681}"/>
          </ac:spMkLst>
        </pc:spChg>
        <pc:spChg chg="del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10" creationId="{1A4306A5-A549-4C0D-A7D2-34D4D4A9963D}"/>
          </ac:spMkLst>
        </pc:spChg>
        <pc:spChg chg="del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12" creationId="{488E6146-1C0A-4739-84A4-CE454A7B2AC5}"/>
          </ac:spMkLst>
        </pc:spChg>
        <pc:spChg chg="del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14" creationId="{56DB519C-E7E6-4ED7-8440-9702C7004477}"/>
          </ac:spMkLst>
        </pc:spChg>
        <pc:spChg chg="add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19" creationId="{168D8C5A-D6A8-4B82-A915-65B3BE9DE681}"/>
          </ac:spMkLst>
        </pc:spChg>
        <pc:spChg chg="add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21" creationId="{1A4306A5-A549-4C0D-A7D2-34D4D4A9963D}"/>
          </ac:spMkLst>
        </pc:spChg>
        <pc:spChg chg="add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23" creationId="{A7335839-C047-457D-8E0C-E4268E6E32E7}"/>
          </ac:spMkLst>
        </pc:spChg>
        <pc:spChg chg="add">
          <ac:chgData name="Alden Jones" userId="fbda75a9-6049-46b1-92eb-927a878dea53" providerId="ADAL" clId="{5063E9EC-E624-4248-9A75-4A6AE8B3DA01}" dt="2022-07-07T17:28:22.131" v="391" actId="26606"/>
          <ac:spMkLst>
            <pc:docMk/>
            <pc:sldMk cId="2226062888" sldId="1086"/>
            <ac:spMk id="25" creationId="{EB1DDCC3-00A5-4610-994F-904F20C8EBD5}"/>
          </ac:spMkLst>
        </pc:spChg>
        <pc:picChg chg="mod">
          <ac:chgData name="Alden Jones" userId="fbda75a9-6049-46b1-92eb-927a878dea53" providerId="ADAL" clId="{5063E9EC-E624-4248-9A75-4A6AE8B3DA01}" dt="2022-07-07T17:28:22.131" v="391" actId="26606"/>
          <ac:picMkLst>
            <pc:docMk/>
            <pc:sldMk cId="2226062888" sldId="1086"/>
            <ac:picMk id="3" creationId="{E2D48EEB-8C6D-DA4D-E557-D9D08E2A4673}"/>
          </ac:picMkLst>
        </pc:picChg>
      </pc:sldChg>
      <pc:sldChg chg="add del">
        <pc:chgData name="Alden Jones" userId="fbda75a9-6049-46b1-92eb-927a878dea53" providerId="ADAL" clId="{5063E9EC-E624-4248-9A75-4A6AE8B3DA01}" dt="2022-07-12T18:28:49.099" v="506" actId="2696"/>
        <pc:sldMkLst>
          <pc:docMk/>
          <pc:sldMk cId="4288455615" sldId="1089"/>
        </pc:sldMkLst>
      </pc:sldChg>
      <pc:sldChg chg="add del">
        <pc:chgData name="Alden Jones" userId="fbda75a9-6049-46b1-92eb-927a878dea53" providerId="ADAL" clId="{5063E9EC-E624-4248-9A75-4A6AE8B3DA01}" dt="2022-07-12T18:28:43.024" v="505" actId="2696"/>
        <pc:sldMkLst>
          <pc:docMk/>
          <pc:sldMk cId="1333169521" sldId="1090"/>
        </pc:sldMkLst>
      </pc:sldChg>
    </pc:docChg>
  </pc:docChgLst>
  <pc:docChgLst>
    <pc:chgData name="Juliet Sinisterra" userId="3610af93-0a14-4ecf-b1e1-4dbc045a3837" providerId="ADAL" clId="{85EF2404-471B-4D21-BA45-E4206D454EB1}"/>
    <pc:docChg chg="addSld modSld">
      <pc:chgData name="Juliet Sinisterra" userId="3610af93-0a14-4ecf-b1e1-4dbc045a3837" providerId="ADAL" clId="{85EF2404-471B-4D21-BA45-E4206D454EB1}" dt="2022-07-07T22:03:27.111" v="0"/>
      <pc:docMkLst>
        <pc:docMk/>
      </pc:docMkLst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397695192" sldId="992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3648937845" sldId="1045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3451169307" sldId="1049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2091376642" sldId="1050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385142853" sldId="1053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794256512" sldId="1055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2091563488" sldId="1056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1416350527" sldId="1087"/>
        </pc:sldMkLst>
      </pc:sldChg>
      <pc:sldChg chg="add">
        <pc:chgData name="Juliet Sinisterra" userId="3610af93-0a14-4ecf-b1e1-4dbc045a3837" providerId="ADAL" clId="{85EF2404-471B-4D21-BA45-E4206D454EB1}" dt="2022-07-07T22:03:27.111" v="0"/>
        <pc:sldMkLst>
          <pc:docMk/>
          <pc:sldMk cId="2974718267" sldId="1088"/>
        </pc:sldMkLst>
      </pc:sldChg>
    </pc:docChg>
  </pc:docChgLst>
  <pc:docChgLst>
    <pc:chgData name="Juliet Sinisterra" userId="S::jsinisterra@spokaneudistrict.org::3610af93-0a14-4ecf-b1e1-4dbc045a3837" providerId="AD" clId="Web-{C677D8DD-4895-A5EC-EE82-22C3B8D1DDAA}"/>
    <pc:docChg chg="delSld modSld">
      <pc:chgData name="Juliet Sinisterra" userId="S::jsinisterra@spokaneudistrict.org::3610af93-0a14-4ecf-b1e1-4dbc045a3837" providerId="AD" clId="Web-{C677D8DD-4895-A5EC-EE82-22C3B8D1DDAA}" dt="2022-05-16T23:30:19.472" v="76"/>
      <pc:docMkLst>
        <pc:docMk/>
      </pc:docMkLst>
      <pc:sldChg chg="modSp">
        <pc:chgData name="Juliet Sinisterra" userId="S::jsinisterra@spokaneudistrict.org::3610af93-0a14-4ecf-b1e1-4dbc045a3837" providerId="AD" clId="Web-{C677D8DD-4895-A5EC-EE82-22C3B8D1DDAA}" dt="2022-05-16T23:30:16.566" v="75" actId="20577"/>
        <pc:sldMkLst>
          <pc:docMk/>
          <pc:sldMk cId="3630915915" sldId="970"/>
        </pc:sldMkLst>
        <pc:spChg chg="mod">
          <ac:chgData name="Juliet Sinisterra" userId="S::jsinisterra@spokaneudistrict.org::3610af93-0a14-4ecf-b1e1-4dbc045a3837" providerId="AD" clId="Web-{C677D8DD-4895-A5EC-EE82-22C3B8D1DDAA}" dt="2022-05-16T23:30:16.566" v="75" actId="20577"/>
          <ac:spMkLst>
            <pc:docMk/>
            <pc:sldMk cId="3630915915" sldId="970"/>
            <ac:spMk id="9" creationId="{243EBA18-377C-4927-93B5-BC79910A7E23}"/>
          </ac:spMkLst>
        </pc:spChg>
      </pc:sldChg>
      <pc:sldChg chg="modSp del">
        <pc:chgData name="Juliet Sinisterra" userId="S::jsinisterra@spokaneudistrict.org::3610af93-0a14-4ecf-b1e1-4dbc045a3837" providerId="AD" clId="Web-{C677D8DD-4895-A5EC-EE82-22C3B8D1DDAA}" dt="2022-05-16T23:30:19.472" v="76"/>
        <pc:sldMkLst>
          <pc:docMk/>
          <pc:sldMk cId="2937508763" sldId="1066"/>
        </pc:sldMkLst>
        <pc:spChg chg="mod">
          <ac:chgData name="Juliet Sinisterra" userId="S::jsinisterra@spokaneudistrict.org::3610af93-0a14-4ecf-b1e1-4dbc045a3837" providerId="AD" clId="Web-{C677D8DD-4895-A5EC-EE82-22C3B8D1DDAA}" dt="2022-05-16T23:29:33.847" v="49" actId="20577"/>
          <ac:spMkLst>
            <pc:docMk/>
            <pc:sldMk cId="2937508763" sldId="1066"/>
            <ac:spMk id="3" creationId="{F4EC40EF-B445-432B-BC0A-ACE480B4C939}"/>
          </ac:spMkLst>
        </pc:spChg>
      </pc:sldChg>
    </pc:docChg>
  </pc:docChgLst>
  <pc:docChgLst>
    <pc:chgData name="Juliet Sinisterra" userId="S::jsinisterra@spokaneudistrict.org::3610af93-0a14-4ecf-b1e1-4dbc045a3837" providerId="AD" clId="Web-{415700AA-6975-0624-5B90-B844BC7186BB}"/>
    <pc:docChg chg="addSld delSld modSld">
      <pc:chgData name="Juliet Sinisterra" userId="S::jsinisterra@spokaneudistrict.org::3610af93-0a14-4ecf-b1e1-4dbc045a3837" providerId="AD" clId="Web-{415700AA-6975-0624-5B90-B844BC7186BB}" dt="2022-05-17T18:55:23.408" v="16"/>
      <pc:docMkLst>
        <pc:docMk/>
      </pc:docMkLst>
      <pc:sldChg chg="addSp delSp modSp new del">
        <pc:chgData name="Juliet Sinisterra" userId="S::jsinisterra@spokaneudistrict.org::3610af93-0a14-4ecf-b1e1-4dbc045a3837" providerId="AD" clId="Web-{415700AA-6975-0624-5B90-B844BC7186BB}" dt="2022-05-17T18:54:59.987" v="13"/>
        <pc:sldMkLst>
          <pc:docMk/>
          <pc:sldMk cId="2294638449" sldId="1072"/>
        </pc:sldMkLst>
        <pc:picChg chg="add del mod">
          <ac:chgData name="Juliet Sinisterra" userId="S::jsinisterra@spokaneudistrict.org::3610af93-0a14-4ecf-b1e1-4dbc045a3837" providerId="AD" clId="Web-{415700AA-6975-0624-5B90-B844BC7186BB}" dt="2022-05-17T18:54:42.737" v="7"/>
          <ac:picMkLst>
            <pc:docMk/>
            <pc:sldMk cId="2294638449" sldId="1072"/>
            <ac:picMk id="2" creationId="{E6BC5D85-B1EF-60E6-C6C4-2263B0B88EDE}"/>
          </ac:picMkLst>
        </pc:picChg>
      </pc:sldChg>
      <pc:sldChg chg="addSp delSp modSp new mod setBg">
        <pc:chgData name="Juliet Sinisterra" userId="S::jsinisterra@spokaneudistrict.org::3610af93-0a14-4ecf-b1e1-4dbc045a3837" providerId="AD" clId="Web-{415700AA-6975-0624-5B90-B844BC7186BB}" dt="2022-05-17T18:55:23.408" v="16"/>
        <pc:sldMkLst>
          <pc:docMk/>
          <pc:sldMk cId="3213945647" sldId="1073"/>
        </pc:sldMkLst>
        <pc:spChg chg="del">
          <ac:chgData name="Juliet Sinisterra" userId="S::jsinisterra@spokaneudistrict.org::3610af93-0a14-4ecf-b1e1-4dbc045a3837" providerId="AD" clId="Web-{415700AA-6975-0624-5B90-B844BC7186BB}" dt="2022-05-17T18:54:38.721" v="5"/>
          <ac:spMkLst>
            <pc:docMk/>
            <pc:sldMk cId="3213945647" sldId="1073"/>
            <ac:spMk id="2" creationId="{E5FB936D-55E2-F480-8E61-A642D5184A9F}"/>
          </ac:spMkLst>
        </pc:spChg>
        <pc:spChg chg="del">
          <ac:chgData name="Juliet Sinisterra" userId="S::jsinisterra@spokaneudistrict.org::3610af93-0a14-4ecf-b1e1-4dbc045a3837" providerId="AD" clId="Web-{415700AA-6975-0624-5B90-B844BC7186BB}" dt="2022-05-17T18:54:40.377" v="6"/>
          <ac:spMkLst>
            <pc:docMk/>
            <pc:sldMk cId="3213945647" sldId="1073"/>
            <ac:spMk id="3" creationId="{D1D6C6CF-C714-E5A9-488A-0724D538A5BE}"/>
          </ac:spMkLst>
        </pc:spChg>
        <pc:spChg chg="add">
          <ac:chgData name="Juliet Sinisterra" userId="S::jsinisterra@spokaneudistrict.org::3610af93-0a14-4ecf-b1e1-4dbc045a3837" providerId="AD" clId="Web-{415700AA-6975-0624-5B90-B844BC7186BB}" dt="2022-05-17T18:55:23.408" v="16"/>
          <ac:spMkLst>
            <pc:docMk/>
            <pc:sldMk cId="3213945647" sldId="1073"/>
            <ac:spMk id="6" creationId="{F754C990-9493-43C5-A08F-2B9A55F7DF0A}"/>
          </ac:spMkLst>
        </pc:spChg>
        <pc:spChg chg="add">
          <ac:chgData name="Juliet Sinisterra" userId="S::jsinisterra@spokaneudistrict.org::3610af93-0a14-4ecf-b1e1-4dbc045a3837" providerId="AD" clId="Web-{415700AA-6975-0624-5B90-B844BC7186BB}" dt="2022-05-17T18:55:23.408" v="16"/>
          <ac:spMkLst>
            <pc:docMk/>
            <pc:sldMk cId="3213945647" sldId="1073"/>
            <ac:spMk id="7" creationId="{B176A2F0-4868-448D-8624-668A960A0E45}"/>
          </ac:spMkLst>
        </pc:spChg>
        <pc:spChg chg="add del">
          <ac:chgData name="Juliet Sinisterra" userId="S::jsinisterra@spokaneudistrict.org::3610af93-0a14-4ecf-b1e1-4dbc045a3837" providerId="AD" clId="Web-{415700AA-6975-0624-5B90-B844BC7186BB}" dt="2022-05-17T18:55:11.830" v="15"/>
          <ac:spMkLst>
            <pc:docMk/>
            <pc:sldMk cId="3213945647" sldId="1073"/>
            <ac:spMk id="9" creationId="{643222AA-4EF1-427F-B292-FAF0CC05B9C0}"/>
          </ac:spMkLst>
        </pc:spChg>
        <pc:spChg chg="add del">
          <ac:chgData name="Juliet Sinisterra" userId="S::jsinisterra@spokaneudistrict.org::3610af93-0a14-4ecf-b1e1-4dbc045a3837" providerId="AD" clId="Web-{415700AA-6975-0624-5B90-B844BC7186BB}" dt="2022-05-17T18:55:11.830" v="15"/>
          <ac:spMkLst>
            <pc:docMk/>
            <pc:sldMk cId="3213945647" sldId="1073"/>
            <ac:spMk id="11" creationId="{FAB7EB8E-8A2B-48FD-BAC8-437293299F02}"/>
          </ac:spMkLst>
        </pc:spChg>
        <pc:picChg chg="add mod">
          <ac:chgData name="Juliet Sinisterra" userId="S::jsinisterra@spokaneudistrict.org::3610af93-0a14-4ecf-b1e1-4dbc045a3837" providerId="AD" clId="Web-{415700AA-6975-0624-5B90-B844BC7186BB}" dt="2022-05-17T18:55:23.408" v="16"/>
          <ac:picMkLst>
            <pc:docMk/>
            <pc:sldMk cId="3213945647" sldId="1073"/>
            <ac:picMk id="4" creationId="{B8AD18AC-71D7-C6B4-F551-7F33933EC8C8}"/>
          </ac:picMkLst>
        </pc:picChg>
      </pc:sldChg>
    </pc:docChg>
  </pc:docChgLst>
  <pc:docChgLst>
    <pc:chgData name="Juliet Sinisterra" userId="S::jsinisterra@spokaneudistrict.org::3610af93-0a14-4ecf-b1e1-4dbc045a3837" providerId="AD" clId="Web-{85978D00-3779-D9B1-E5AB-4F5E948204CF}"/>
    <pc:docChg chg="modSld">
      <pc:chgData name="Juliet Sinisterra" userId="S::jsinisterra@spokaneudistrict.org::3610af93-0a14-4ecf-b1e1-4dbc045a3837" providerId="AD" clId="Web-{85978D00-3779-D9B1-E5AB-4F5E948204CF}" dt="2022-04-12T17:01:01.710" v="138" actId="20577"/>
      <pc:docMkLst>
        <pc:docMk/>
      </pc:docMkLst>
      <pc:sldChg chg="modSp">
        <pc:chgData name="Juliet Sinisterra" userId="S::jsinisterra@spokaneudistrict.org::3610af93-0a14-4ecf-b1e1-4dbc045a3837" providerId="AD" clId="Web-{85978D00-3779-D9B1-E5AB-4F5E948204CF}" dt="2022-04-12T17:00:28.693" v="126" actId="20577"/>
        <pc:sldMkLst>
          <pc:docMk/>
          <pc:sldMk cId="79343156" sldId="1054"/>
        </pc:sldMkLst>
        <pc:spChg chg="mod">
          <ac:chgData name="Juliet Sinisterra" userId="S::jsinisterra@spokaneudistrict.org::3610af93-0a14-4ecf-b1e1-4dbc045a3837" providerId="AD" clId="Web-{85978D00-3779-D9B1-E5AB-4F5E948204CF}" dt="2022-04-12T16:49:59.904" v="9" actId="20577"/>
          <ac:spMkLst>
            <pc:docMk/>
            <pc:sldMk cId="79343156" sldId="1054"/>
            <ac:spMk id="3" creationId="{5687E504-58F7-431D-80BC-F096BCADD312}"/>
          </ac:spMkLst>
        </pc:spChg>
        <pc:spChg chg="mod">
          <ac:chgData name="Juliet Sinisterra" userId="S::jsinisterra@spokaneudistrict.org::3610af93-0a14-4ecf-b1e1-4dbc045a3837" providerId="AD" clId="Web-{85978D00-3779-D9B1-E5AB-4F5E948204CF}" dt="2022-04-12T17:00:28.693" v="126" actId="20577"/>
          <ac:spMkLst>
            <pc:docMk/>
            <pc:sldMk cId="79343156" sldId="1054"/>
            <ac:spMk id="4" creationId="{33024A6F-9406-4046-83A3-C15815C3E71B}"/>
          </ac:spMkLst>
        </pc:spChg>
      </pc:sldChg>
      <pc:sldChg chg="modSp">
        <pc:chgData name="Juliet Sinisterra" userId="S::jsinisterra@spokaneudistrict.org::3610af93-0a14-4ecf-b1e1-4dbc045a3837" providerId="AD" clId="Web-{85978D00-3779-D9B1-E5AB-4F5E948204CF}" dt="2022-04-12T17:01:01.710" v="138" actId="20577"/>
        <pc:sldMkLst>
          <pc:docMk/>
          <pc:sldMk cId="2257368997" sldId="1059"/>
        </pc:sldMkLst>
        <pc:spChg chg="mod">
          <ac:chgData name="Juliet Sinisterra" userId="S::jsinisterra@spokaneudistrict.org::3610af93-0a14-4ecf-b1e1-4dbc045a3837" providerId="AD" clId="Web-{85978D00-3779-D9B1-E5AB-4F5E948204CF}" dt="2022-04-12T16:56:48.909" v="117" actId="20577"/>
          <ac:spMkLst>
            <pc:docMk/>
            <pc:sldMk cId="2257368997" sldId="1059"/>
            <ac:spMk id="2" creationId="{44DA2DF2-E5F8-4987-8485-E972BA3DC58A}"/>
          </ac:spMkLst>
        </pc:spChg>
        <pc:spChg chg="mod">
          <ac:chgData name="Juliet Sinisterra" userId="S::jsinisterra@spokaneudistrict.org::3610af93-0a14-4ecf-b1e1-4dbc045a3837" providerId="AD" clId="Web-{85978D00-3779-D9B1-E5AB-4F5E948204CF}" dt="2022-04-12T17:01:01.710" v="138" actId="20577"/>
          <ac:spMkLst>
            <pc:docMk/>
            <pc:sldMk cId="2257368997" sldId="1059"/>
            <ac:spMk id="3" creationId="{6CF7D66F-F270-4AAE-84BD-C3EFECA9080B}"/>
          </ac:spMkLst>
        </pc:spChg>
        <pc:spChg chg="mod">
          <ac:chgData name="Juliet Sinisterra" userId="S::jsinisterra@spokaneudistrict.org::3610af93-0a14-4ecf-b1e1-4dbc045a3837" providerId="AD" clId="Web-{85978D00-3779-D9B1-E5AB-4F5E948204CF}" dt="2022-04-12T16:56:39.753" v="115" actId="20577"/>
          <ac:spMkLst>
            <pc:docMk/>
            <pc:sldMk cId="2257368997" sldId="1059"/>
            <ac:spMk id="4" creationId="{32FF2436-6872-4B83-A34A-827EA19D223A}"/>
          </ac:spMkLst>
        </pc:spChg>
      </pc:sldChg>
    </pc:docChg>
  </pc:docChgLst>
  <pc:docChgLst>
    <pc:chgData name="Juliet Sinisterra" userId="3610af93-0a14-4ecf-b1e1-4dbc045a3837" providerId="ADAL" clId="{50E3716F-C077-4DA8-8B36-DCD64599B014}"/>
    <pc:docChg chg="undo custSel addSld delSld modSld sldOrd">
      <pc:chgData name="Juliet Sinisterra" userId="3610af93-0a14-4ecf-b1e1-4dbc045a3837" providerId="ADAL" clId="{50E3716F-C077-4DA8-8B36-DCD64599B014}" dt="2022-05-26T21:15:07.485" v="1387" actId="27636"/>
      <pc:docMkLst>
        <pc:docMk/>
      </pc:docMkLst>
      <pc:sldChg chg="modSp mod">
        <pc:chgData name="Juliet Sinisterra" userId="3610af93-0a14-4ecf-b1e1-4dbc045a3837" providerId="ADAL" clId="{50E3716F-C077-4DA8-8B36-DCD64599B014}" dt="2022-05-17T00:07:03.521" v="1383" actId="20577"/>
        <pc:sldMkLst>
          <pc:docMk/>
          <pc:sldMk cId="3659215513" sldId="753"/>
        </pc:sldMkLst>
        <pc:spChg chg="mod">
          <ac:chgData name="Juliet Sinisterra" userId="3610af93-0a14-4ecf-b1e1-4dbc045a3837" providerId="ADAL" clId="{50E3716F-C077-4DA8-8B36-DCD64599B014}" dt="2022-05-17T00:07:03.521" v="1383" actId="20577"/>
          <ac:spMkLst>
            <pc:docMk/>
            <pc:sldMk cId="3659215513" sldId="753"/>
            <ac:spMk id="3" creationId="{00000000-0000-0000-0000-000000000000}"/>
          </ac:spMkLst>
        </pc:spChg>
      </pc:sldChg>
      <pc:sldChg chg="modSp mod">
        <pc:chgData name="Juliet Sinisterra" userId="3610af93-0a14-4ecf-b1e1-4dbc045a3837" providerId="ADAL" clId="{50E3716F-C077-4DA8-8B36-DCD64599B014}" dt="2022-05-16T23:51:05.740" v="795" actId="1076"/>
        <pc:sldMkLst>
          <pc:docMk/>
          <pc:sldMk cId="829832516" sldId="955"/>
        </pc:sldMkLst>
        <pc:spChg chg="mod">
          <ac:chgData name="Juliet Sinisterra" userId="3610af93-0a14-4ecf-b1e1-4dbc045a3837" providerId="ADAL" clId="{50E3716F-C077-4DA8-8B36-DCD64599B014}" dt="2022-05-16T23:49:01.612" v="662" actId="20577"/>
          <ac:spMkLst>
            <pc:docMk/>
            <pc:sldMk cId="829832516" sldId="955"/>
            <ac:spMk id="2" creationId="{BF9565A4-0D90-4318-8B59-71EEC2AAAAB8}"/>
          </ac:spMkLst>
        </pc:spChg>
        <pc:spChg chg="mod">
          <ac:chgData name="Juliet Sinisterra" userId="3610af93-0a14-4ecf-b1e1-4dbc045a3837" providerId="ADAL" clId="{50E3716F-C077-4DA8-8B36-DCD64599B014}" dt="2022-05-16T23:51:05.740" v="795" actId="1076"/>
          <ac:spMkLst>
            <pc:docMk/>
            <pc:sldMk cId="829832516" sldId="955"/>
            <ac:spMk id="3" creationId="{F4EC40EF-B445-432B-BC0A-ACE480B4C939}"/>
          </ac:spMkLst>
        </pc:spChg>
      </pc:sldChg>
      <pc:sldChg chg="del">
        <pc:chgData name="Juliet Sinisterra" userId="3610af93-0a14-4ecf-b1e1-4dbc045a3837" providerId="ADAL" clId="{50E3716F-C077-4DA8-8B36-DCD64599B014}" dt="2022-05-16T23:34:16.061" v="232" actId="2696"/>
        <pc:sldMkLst>
          <pc:docMk/>
          <pc:sldMk cId="3630915915" sldId="970"/>
        </pc:sldMkLst>
      </pc:sldChg>
      <pc:sldChg chg="delSp modSp add mod ord setBg delDesignElem">
        <pc:chgData name="Juliet Sinisterra" userId="3610af93-0a14-4ecf-b1e1-4dbc045a3837" providerId="ADAL" clId="{50E3716F-C077-4DA8-8B36-DCD64599B014}" dt="2022-05-26T21:15:07.485" v="1387" actId="27636"/>
        <pc:sldMkLst>
          <pc:docMk/>
          <pc:sldMk cId="3409887373" sldId="1007"/>
        </pc:sldMkLst>
        <pc:spChg chg="mod">
          <ac:chgData name="Juliet Sinisterra" userId="3610af93-0a14-4ecf-b1e1-4dbc045a3837" providerId="ADAL" clId="{50E3716F-C077-4DA8-8B36-DCD64599B014}" dt="2022-05-16T23:31:56.465" v="4" actId="1076"/>
          <ac:spMkLst>
            <pc:docMk/>
            <pc:sldMk cId="3409887373" sldId="1007"/>
            <ac:spMk id="2" creationId="{6EB6D02E-00A2-48EB-A817-FD7C63E484D9}"/>
          </ac:spMkLst>
        </pc:spChg>
        <pc:spChg chg="mod">
          <ac:chgData name="Juliet Sinisterra" userId="3610af93-0a14-4ecf-b1e1-4dbc045a3837" providerId="ADAL" clId="{50E3716F-C077-4DA8-8B36-DCD64599B014}" dt="2022-05-26T21:15:07.485" v="1387" actId="27636"/>
          <ac:spMkLst>
            <pc:docMk/>
            <pc:sldMk cId="3409887373" sldId="1007"/>
            <ac:spMk id="3" creationId="{51A7149B-943F-41A0-8E28-2072E57D596E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3409887373" sldId="1007"/>
            <ac:spMk id="8" creationId="{80516254-1D9F-4F3A-9870-3A3280BE2BFE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3409887373" sldId="1007"/>
            <ac:spMk id="10" creationId="{FC14672B-27A5-4CDA-ABAF-5E4CF4B41C23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3409887373" sldId="1007"/>
            <ac:spMk id="14" creationId="{9A206779-5C74-4555-94BC-5845C92EC3A8}"/>
          </ac:spMkLst>
        </pc:spChg>
        <pc:cxnChg chg="del">
          <ac:chgData name="Juliet Sinisterra" userId="3610af93-0a14-4ecf-b1e1-4dbc045a3837" providerId="ADAL" clId="{50E3716F-C077-4DA8-8B36-DCD64599B014}" dt="2022-05-16T23:31:49.485" v="3"/>
          <ac:cxnSpMkLst>
            <pc:docMk/>
            <pc:sldMk cId="3409887373" sldId="1007"/>
            <ac:cxnSpMk id="12" creationId="{8D89589C-2C90-4407-A995-05EC3DD7AB14}"/>
          </ac:cxnSpMkLst>
        </pc:cxnChg>
      </pc:sldChg>
      <pc:sldChg chg="ord">
        <pc:chgData name="Juliet Sinisterra" userId="3610af93-0a14-4ecf-b1e1-4dbc045a3837" providerId="ADAL" clId="{50E3716F-C077-4DA8-8B36-DCD64599B014}" dt="2022-05-16T23:34:45.124" v="236"/>
        <pc:sldMkLst>
          <pc:docMk/>
          <pc:sldMk cId="2274422590" sldId="1062"/>
        </pc:sldMkLst>
      </pc:sldChg>
      <pc:sldChg chg="ord">
        <pc:chgData name="Juliet Sinisterra" userId="3610af93-0a14-4ecf-b1e1-4dbc045a3837" providerId="ADAL" clId="{50E3716F-C077-4DA8-8B36-DCD64599B014}" dt="2022-05-16T23:34:45.124" v="236"/>
        <pc:sldMkLst>
          <pc:docMk/>
          <pc:sldMk cId="1007201213" sldId="1063"/>
        </pc:sldMkLst>
      </pc:sldChg>
      <pc:sldChg chg="del">
        <pc:chgData name="Juliet Sinisterra" userId="3610af93-0a14-4ecf-b1e1-4dbc045a3837" providerId="ADAL" clId="{50E3716F-C077-4DA8-8B36-DCD64599B014}" dt="2022-05-16T23:59:08.230" v="1112" actId="2696"/>
        <pc:sldMkLst>
          <pc:docMk/>
          <pc:sldMk cId="3753277813" sldId="1065"/>
        </pc:sldMkLst>
      </pc:sldChg>
      <pc:sldChg chg="addSp delSp add del mod ord setBg delDesignElem">
        <pc:chgData name="Juliet Sinisterra" userId="3610af93-0a14-4ecf-b1e1-4dbc045a3837" providerId="ADAL" clId="{50E3716F-C077-4DA8-8B36-DCD64599B014}" dt="2022-05-26T19:56:54.225" v="1385" actId="2696"/>
        <pc:sldMkLst>
          <pc:docMk/>
          <pc:sldMk cId="3369403140" sldId="1066"/>
        </pc:sldMkLst>
        <pc:spChg chg="add">
          <ac:chgData name="Juliet Sinisterra" userId="3610af93-0a14-4ecf-b1e1-4dbc045a3837" providerId="ADAL" clId="{50E3716F-C077-4DA8-8B36-DCD64599B014}" dt="2022-05-16T23:32:42.858" v="9" actId="26606"/>
          <ac:spMkLst>
            <pc:docMk/>
            <pc:sldMk cId="3369403140" sldId="1066"/>
            <ac:spMk id="9" creationId="{5561F932-FC7D-4B2D-9EBB-8AFF9D75F416}"/>
          </ac:spMkLst>
        </pc:spChg>
        <pc:spChg chg="add">
          <ac:chgData name="Juliet Sinisterra" userId="3610af93-0a14-4ecf-b1e1-4dbc045a3837" providerId="ADAL" clId="{50E3716F-C077-4DA8-8B36-DCD64599B014}" dt="2022-05-16T23:32:42.858" v="9" actId="26606"/>
          <ac:spMkLst>
            <pc:docMk/>
            <pc:sldMk cId="3369403140" sldId="1066"/>
            <ac:spMk id="10" creationId="{8B0613EF-873A-44FA-8BE9-3917BCF576A8}"/>
          </ac:spMkLst>
        </pc:spChg>
        <pc:spChg chg="add">
          <ac:chgData name="Juliet Sinisterra" userId="3610af93-0a14-4ecf-b1e1-4dbc045a3837" providerId="ADAL" clId="{50E3716F-C077-4DA8-8B36-DCD64599B014}" dt="2022-05-16T23:32:42.858" v="9" actId="26606"/>
          <ac:spMkLst>
            <pc:docMk/>
            <pc:sldMk cId="3369403140" sldId="1066"/>
            <ac:spMk id="11" creationId="{1C9B5071-2661-447E-AF39-E0496739FA71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3369403140" sldId="1066"/>
            <ac:spMk id="12" creationId="{5561F932-FC7D-4B2D-9EBB-8AFF9D75F416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3369403140" sldId="1066"/>
            <ac:spMk id="14" creationId="{8B0613EF-873A-44FA-8BE9-3917BCF576A8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3369403140" sldId="1066"/>
            <ac:spMk id="16" creationId="{1C9B5071-2661-447E-AF39-E0496739FA71}"/>
          </ac:spMkLst>
        </pc:spChg>
      </pc:sldChg>
      <pc:sldChg chg="delSp modSp add del mod setBg delDesignElem">
        <pc:chgData name="Juliet Sinisterra" userId="3610af93-0a14-4ecf-b1e1-4dbc045a3837" providerId="ADAL" clId="{50E3716F-C077-4DA8-8B36-DCD64599B014}" dt="2022-05-26T19:56:54.225" v="1385" actId="2696"/>
        <pc:sldMkLst>
          <pc:docMk/>
          <pc:sldMk cId="1991205086" sldId="1067"/>
        </pc:sldMkLst>
        <pc:spChg chg="mod">
          <ac:chgData name="Juliet Sinisterra" userId="3610af93-0a14-4ecf-b1e1-4dbc045a3837" providerId="ADAL" clId="{50E3716F-C077-4DA8-8B36-DCD64599B014}" dt="2022-05-16T23:58:06.480" v="1031" actId="14100"/>
          <ac:spMkLst>
            <pc:docMk/>
            <pc:sldMk cId="1991205086" sldId="1067"/>
            <ac:spMk id="5" creationId="{42EAFC0A-C5F1-41D6-B80A-1078EC644539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1991205086" sldId="1067"/>
            <ac:spMk id="11" creationId="{FCB7987D-7806-44BF-94FC-E039F57030FF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1991205086" sldId="1067"/>
            <ac:spMk id="13" creationId="{4683E798-38DE-4ECB-912E-B2689E296084}"/>
          </ac:spMkLst>
        </pc:spChg>
        <pc:spChg chg="del">
          <ac:chgData name="Juliet Sinisterra" userId="3610af93-0a14-4ecf-b1e1-4dbc045a3837" providerId="ADAL" clId="{50E3716F-C077-4DA8-8B36-DCD64599B014}" dt="2022-05-16T23:31:49.485" v="3"/>
          <ac:spMkLst>
            <pc:docMk/>
            <pc:sldMk cId="1991205086" sldId="1067"/>
            <ac:spMk id="15" creationId="{DEADE9E9-F720-493E-8302-358E74E6608F}"/>
          </ac:spMkLst>
        </pc:spChg>
      </pc:sldChg>
      <pc:sldChg chg="addSp modSp new mod ord">
        <pc:chgData name="Juliet Sinisterra" userId="3610af93-0a14-4ecf-b1e1-4dbc045a3837" providerId="ADAL" clId="{50E3716F-C077-4DA8-8B36-DCD64599B014}" dt="2022-05-16T23:52:37.625" v="822" actId="1076"/>
        <pc:sldMkLst>
          <pc:docMk/>
          <pc:sldMk cId="2878065470" sldId="1068"/>
        </pc:sldMkLst>
        <pc:spChg chg="mod">
          <ac:chgData name="Juliet Sinisterra" userId="3610af93-0a14-4ecf-b1e1-4dbc045a3837" providerId="ADAL" clId="{50E3716F-C077-4DA8-8B36-DCD64599B014}" dt="2022-05-16T23:50:55.621" v="789" actId="20577"/>
          <ac:spMkLst>
            <pc:docMk/>
            <pc:sldMk cId="2878065470" sldId="1068"/>
            <ac:spMk id="2" creationId="{2B8637CF-2573-CBBE-C992-92D54A166AEA}"/>
          </ac:spMkLst>
        </pc:spChg>
        <pc:spChg chg="mod">
          <ac:chgData name="Juliet Sinisterra" userId="3610af93-0a14-4ecf-b1e1-4dbc045a3837" providerId="ADAL" clId="{50E3716F-C077-4DA8-8B36-DCD64599B014}" dt="2022-05-16T23:52:37.625" v="822" actId="1076"/>
          <ac:spMkLst>
            <pc:docMk/>
            <pc:sldMk cId="2878065470" sldId="1068"/>
            <ac:spMk id="3" creationId="{B56B2D59-7A0B-D39F-DBA6-3979D44E28D6}"/>
          </ac:spMkLst>
        </pc:spChg>
        <pc:picChg chg="add mod">
          <ac:chgData name="Juliet Sinisterra" userId="3610af93-0a14-4ecf-b1e1-4dbc045a3837" providerId="ADAL" clId="{50E3716F-C077-4DA8-8B36-DCD64599B014}" dt="2022-05-16T23:52:34.008" v="821" actId="1076"/>
          <ac:picMkLst>
            <pc:docMk/>
            <pc:sldMk cId="2878065470" sldId="1068"/>
            <ac:picMk id="5" creationId="{22DB814B-A945-C07C-EE1A-021B947502BF}"/>
          </ac:picMkLst>
        </pc:picChg>
      </pc:sldChg>
      <pc:sldChg chg="new del">
        <pc:chgData name="Juliet Sinisterra" userId="3610af93-0a14-4ecf-b1e1-4dbc045a3837" providerId="ADAL" clId="{50E3716F-C077-4DA8-8B36-DCD64599B014}" dt="2022-05-16T23:50:43.199" v="776" actId="2696"/>
        <pc:sldMkLst>
          <pc:docMk/>
          <pc:sldMk cId="201610336" sldId="1069"/>
        </pc:sldMkLst>
      </pc:sldChg>
      <pc:sldChg chg="addSp modSp new mod">
        <pc:chgData name="Juliet Sinisterra" userId="3610af93-0a14-4ecf-b1e1-4dbc045a3837" providerId="ADAL" clId="{50E3716F-C077-4DA8-8B36-DCD64599B014}" dt="2022-05-16T23:50:29.848" v="772" actId="1076"/>
        <pc:sldMkLst>
          <pc:docMk/>
          <pc:sldMk cId="2267965220" sldId="1070"/>
        </pc:sldMkLst>
        <pc:spChg chg="mod">
          <ac:chgData name="Juliet Sinisterra" userId="3610af93-0a14-4ecf-b1e1-4dbc045a3837" providerId="ADAL" clId="{50E3716F-C077-4DA8-8B36-DCD64599B014}" dt="2022-05-16T23:49:52.583" v="768" actId="20577"/>
          <ac:spMkLst>
            <pc:docMk/>
            <pc:sldMk cId="2267965220" sldId="1070"/>
            <ac:spMk id="2" creationId="{2548BDA4-C8A2-0BE7-C941-FDA123FE69BB}"/>
          </ac:spMkLst>
        </pc:spChg>
        <pc:picChg chg="add mod">
          <ac:chgData name="Juliet Sinisterra" userId="3610af93-0a14-4ecf-b1e1-4dbc045a3837" providerId="ADAL" clId="{50E3716F-C077-4DA8-8B36-DCD64599B014}" dt="2022-05-16T23:50:29.848" v="772" actId="1076"/>
          <ac:picMkLst>
            <pc:docMk/>
            <pc:sldMk cId="2267965220" sldId="1070"/>
            <ac:picMk id="4" creationId="{F1BA96F0-4E25-C675-A80C-AB8F73F0D93F}"/>
          </ac:picMkLst>
        </pc:picChg>
      </pc:sldChg>
      <pc:sldChg chg="addSp delSp modSp add mod">
        <pc:chgData name="Juliet Sinisterra" userId="3610af93-0a14-4ecf-b1e1-4dbc045a3837" providerId="ADAL" clId="{50E3716F-C077-4DA8-8B36-DCD64599B014}" dt="2022-05-16T23:56:19.654" v="826" actId="1076"/>
        <pc:sldMkLst>
          <pc:docMk/>
          <pc:sldMk cId="3560598471" sldId="1071"/>
        </pc:sldMkLst>
        <pc:spChg chg="mod">
          <ac:chgData name="Juliet Sinisterra" userId="3610af93-0a14-4ecf-b1e1-4dbc045a3837" providerId="ADAL" clId="{50E3716F-C077-4DA8-8B36-DCD64599B014}" dt="2022-05-16T23:50:38.318" v="774" actId="20577"/>
          <ac:spMkLst>
            <pc:docMk/>
            <pc:sldMk cId="3560598471" sldId="1071"/>
            <ac:spMk id="2" creationId="{2548BDA4-C8A2-0BE7-C941-FDA123FE69BB}"/>
          </ac:spMkLst>
        </pc:spChg>
        <pc:picChg chg="del">
          <ac:chgData name="Juliet Sinisterra" userId="3610af93-0a14-4ecf-b1e1-4dbc045a3837" providerId="ADAL" clId="{50E3716F-C077-4DA8-8B36-DCD64599B014}" dt="2022-05-16T23:50:40.819" v="775" actId="478"/>
          <ac:picMkLst>
            <pc:docMk/>
            <pc:sldMk cId="3560598471" sldId="1071"/>
            <ac:picMk id="4" creationId="{F1BA96F0-4E25-C675-A80C-AB8F73F0D93F}"/>
          </ac:picMkLst>
        </pc:picChg>
        <pc:picChg chg="add mod">
          <ac:chgData name="Juliet Sinisterra" userId="3610af93-0a14-4ecf-b1e1-4dbc045a3837" providerId="ADAL" clId="{50E3716F-C077-4DA8-8B36-DCD64599B014}" dt="2022-05-16T23:56:19.654" v="826" actId="1076"/>
          <ac:picMkLst>
            <pc:docMk/>
            <pc:sldMk cId="3560598471" sldId="1071"/>
            <ac:picMk id="5" creationId="{A6FD6E09-4181-A803-2698-BD3B7C1651D1}"/>
          </ac:picMkLst>
        </pc:picChg>
      </pc:sldChg>
    </pc:docChg>
  </pc:docChgLst>
  <pc:docChgLst>
    <pc:chgData name="Juliet Sinisterra" userId="S::jsinisterra@spokaneudistrict.org::3610af93-0a14-4ecf-b1e1-4dbc045a3837" providerId="AD" clId="Web-{30CB9C2F-6D74-9BB4-29D4-097F3B3E5E72}"/>
    <pc:docChg chg="modSld">
      <pc:chgData name="Juliet Sinisterra" userId="S::jsinisterra@spokaneudistrict.org::3610af93-0a14-4ecf-b1e1-4dbc045a3837" providerId="AD" clId="Web-{30CB9C2F-6D74-9BB4-29D4-097F3B3E5E72}" dt="2022-06-29T16:47:01.481" v="636"/>
      <pc:docMkLst>
        <pc:docMk/>
      </pc:docMkLst>
      <pc:sldChg chg="modSp">
        <pc:chgData name="Juliet Sinisterra" userId="S::jsinisterra@spokaneudistrict.org::3610af93-0a14-4ecf-b1e1-4dbc045a3837" providerId="AD" clId="Web-{30CB9C2F-6D74-9BB4-29D4-097F3B3E5E72}" dt="2022-06-28T23:42:52.603" v="152" actId="20577"/>
        <pc:sldMkLst>
          <pc:docMk/>
          <pc:sldMk cId="1099333059" sldId="1055"/>
        </pc:sldMkLst>
        <pc:spChg chg="mod">
          <ac:chgData name="Juliet Sinisterra" userId="S::jsinisterra@spokaneudistrict.org::3610af93-0a14-4ecf-b1e1-4dbc045a3837" providerId="AD" clId="Web-{30CB9C2F-6D74-9BB4-29D4-097F3B3E5E72}" dt="2022-06-28T23:42:52.603" v="152" actId="20577"/>
          <ac:spMkLst>
            <pc:docMk/>
            <pc:sldMk cId="1099333059" sldId="1055"/>
            <ac:spMk id="3" creationId="{7A8453F4-A01F-4FD9-88FD-91A1743B32F9}"/>
          </ac:spMkLst>
        </pc:spChg>
      </pc:sldChg>
      <pc:sldChg chg="modSp">
        <pc:chgData name="Juliet Sinisterra" userId="S::jsinisterra@spokaneudistrict.org::3610af93-0a14-4ecf-b1e1-4dbc045a3837" providerId="AD" clId="Web-{30CB9C2F-6D74-9BB4-29D4-097F3B3E5E72}" dt="2022-06-29T00:01:56.339" v="342"/>
        <pc:sldMkLst>
          <pc:docMk/>
          <pc:sldMk cId="3256561793" sldId="1080"/>
        </pc:sldMkLst>
        <pc:graphicFrameChg chg="mod modGraphic">
          <ac:chgData name="Juliet Sinisterra" userId="S::jsinisterra@spokaneudistrict.org::3610af93-0a14-4ecf-b1e1-4dbc045a3837" providerId="AD" clId="Web-{30CB9C2F-6D74-9BB4-29D4-097F3B3E5E72}" dt="2022-06-29T00:01:56.339" v="342"/>
          <ac:graphicFrameMkLst>
            <pc:docMk/>
            <pc:sldMk cId="3256561793" sldId="1080"/>
            <ac:graphicFrameMk id="4" creationId="{D408F4F8-3EEB-53D2-D225-62B9916AC602}"/>
          </ac:graphicFrameMkLst>
        </pc:graphicFrameChg>
      </pc:sldChg>
      <pc:sldChg chg="modSp">
        <pc:chgData name="Juliet Sinisterra" userId="S::jsinisterra@spokaneudistrict.org::3610af93-0a14-4ecf-b1e1-4dbc045a3837" providerId="AD" clId="Web-{30CB9C2F-6D74-9BB4-29D4-097F3B3E5E72}" dt="2022-06-29T16:47:01.481" v="636"/>
        <pc:sldMkLst>
          <pc:docMk/>
          <pc:sldMk cId="163730975" sldId="1082"/>
        </pc:sldMkLst>
        <pc:graphicFrameChg chg="mod modGraphic">
          <ac:chgData name="Juliet Sinisterra" userId="S::jsinisterra@spokaneudistrict.org::3610af93-0a14-4ecf-b1e1-4dbc045a3837" providerId="AD" clId="Web-{30CB9C2F-6D74-9BB4-29D4-097F3B3E5E72}" dt="2022-06-28T23:57:33.245" v="336"/>
          <ac:graphicFrameMkLst>
            <pc:docMk/>
            <pc:sldMk cId="163730975" sldId="1082"/>
            <ac:graphicFrameMk id="6" creationId="{F16316FF-BE75-7133-44FD-CE20FEA28EBC}"/>
          </ac:graphicFrameMkLst>
        </pc:graphicFrameChg>
        <pc:graphicFrameChg chg="mod modGraphic">
          <ac:chgData name="Juliet Sinisterra" userId="S::jsinisterra@spokaneudistrict.org::3610af93-0a14-4ecf-b1e1-4dbc045a3837" providerId="AD" clId="Web-{30CB9C2F-6D74-9BB4-29D4-097F3B3E5E72}" dt="2022-06-29T16:47:01.481" v="636"/>
          <ac:graphicFrameMkLst>
            <pc:docMk/>
            <pc:sldMk cId="163730975" sldId="1082"/>
            <ac:graphicFrameMk id="7" creationId="{DE953D46-6CE0-AD67-B609-1931CAD82980}"/>
          </ac:graphicFrameMkLst>
        </pc:graphicFrameChg>
      </pc:sldChg>
    </pc:docChg>
  </pc:docChgLst>
  <pc:docChgLst>
    <pc:chgData name="Juliet Sinisterra" userId="S::jsinisterra@spokaneudistrict.org::3610af93-0a14-4ecf-b1e1-4dbc045a3837" providerId="AD" clId="Web-{0D6B1454-9E24-7352-7D30-B26115D4AFD8}"/>
    <pc:docChg chg="modSld">
      <pc:chgData name="Juliet Sinisterra" userId="S::jsinisterra@spokaneudistrict.org::3610af93-0a14-4ecf-b1e1-4dbc045a3837" providerId="AD" clId="Web-{0D6B1454-9E24-7352-7D30-B26115D4AFD8}" dt="2022-05-03T17:20:28.250" v="20" actId="20577"/>
      <pc:docMkLst>
        <pc:docMk/>
      </pc:docMkLst>
      <pc:sldChg chg="modSp">
        <pc:chgData name="Juliet Sinisterra" userId="S::jsinisterra@spokaneudistrict.org::3610af93-0a14-4ecf-b1e1-4dbc045a3837" providerId="AD" clId="Web-{0D6B1454-9E24-7352-7D30-B26115D4AFD8}" dt="2022-05-03T17:19:44.484" v="4" actId="20577"/>
        <pc:sldMkLst>
          <pc:docMk/>
          <pc:sldMk cId="79343156" sldId="1054"/>
        </pc:sldMkLst>
        <pc:spChg chg="mod">
          <ac:chgData name="Juliet Sinisterra" userId="S::jsinisterra@spokaneudistrict.org::3610af93-0a14-4ecf-b1e1-4dbc045a3837" providerId="AD" clId="Web-{0D6B1454-9E24-7352-7D30-B26115D4AFD8}" dt="2022-05-03T17:19:44.484" v="4" actId="20577"/>
          <ac:spMkLst>
            <pc:docMk/>
            <pc:sldMk cId="79343156" sldId="1054"/>
            <ac:spMk id="3" creationId="{5687E504-58F7-431D-80BC-F096BCADD312}"/>
          </ac:spMkLst>
        </pc:spChg>
      </pc:sldChg>
      <pc:sldChg chg="modSp">
        <pc:chgData name="Juliet Sinisterra" userId="S::jsinisterra@spokaneudistrict.org::3610af93-0a14-4ecf-b1e1-4dbc045a3837" providerId="AD" clId="Web-{0D6B1454-9E24-7352-7D30-B26115D4AFD8}" dt="2022-05-03T17:20:28.250" v="20" actId="20577"/>
        <pc:sldMkLst>
          <pc:docMk/>
          <pc:sldMk cId="2257368997" sldId="1059"/>
        </pc:sldMkLst>
        <pc:spChg chg="mod">
          <ac:chgData name="Juliet Sinisterra" userId="S::jsinisterra@spokaneudistrict.org::3610af93-0a14-4ecf-b1e1-4dbc045a3837" providerId="AD" clId="Web-{0D6B1454-9E24-7352-7D30-B26115D4AFD8}" dt="2022-05-03T17:20:28.250" v="20" actId="20577"/>
          <ac:spMkLst>
            <pc:docMk/>
            <pc:sldMk cId="2257368997" sldId="1059"/>
            <ac:spMk id="2" creationId="{44DA2DF2-E5F8-4987-8485-E972BA3DC58A}"/>
          </ac:spMkLst>
        </pc:spChg>
        <pc:spChg chg="mod">
          <ac:chgData name="Juliet Sinisterra" userId="S::jsinisterra@spokaneudistrict.org::3610af93-0a14-4ecf-b1e1-4dbc045a3837" providerId="AD" clId="Web-{0D6B1454-9E24-7352-7D30-B26115D4AFD8}" dt="2022-05-03T17:20:13.765" v="16" actId="20577"/>
          <ac:spMkLst>
            <pc:docMk/>
            <pc:sldMk cId="2257368997" sldId="1059"/>
            <ac:spMk id="3" creationId="{6CF7D66F-F270-4AAE-84BD-C3EFECA9080B}"/>
          </ac:spMkLst>
        </pc:spChg>
      </pc:sldChg>
    </pc:docChg>
  </pc:docChgLst>
  <pc:docChgLst>
    <pc:chgData name="Alden Jones" userId="fbda75a9-6049-46b1-92eb-927a878dea53" providerId="ADAL" clId="{FCE35341-3458-412F-98E5-C504497E0815}"/>
    <pc:docChg chg="undo custSel modSld">
      <pc:chgData name="Alden Jones" userId="fbda75a9-6049-46b1-92eb-927a878dea53" providerId="ADAL" clId="{FCE35341-3458-412F-98E5-C504497E0815}" dt="2022-04-20T21:05:17.248" v="649" actId="20577"/>
      <pc:docMkLst>
        <pc:docMk/>
      </pc:docMkLst>
      <pc:sldChg chg="modSp mod">
        <pc:chgData name="Alden Jones" userId="fbda75a9-6049-46b1-92eb-927a878dea53" providerId="ADAL" clId="{FCE35341-3458-412F-98E5-C504497E0815}" dt="2022-04-20T21:05:17.248" v="649" actId="20577"/>
        <pc:sldMkLst>
          <pc:docMk/>
          <pc:sldMk cId="3659215513" sldId="753"/>
        </pc:sldMkLst>
        <pc:spChg chg="mod">
          <ac:chgData name="Alden Jones" userId="fbda75a9-6049-46b1-92eb-927a878dea53" providerId="ADAL" clId="{FCE35341-3458-412F-98E5-C504497E0815}" dt="2022-04-20T21:05:17.248" v="649" actId="20577"/>
          <ac:spMkLst>
            <pc:docMk/>
            <pc:sldMk cId="3659215513" sldId="753"/>
            <ac:spMk id="3" creationId="{00000000-0000-0000-0000-000000000000}"/>
          </ac:spMkLst>
        </pc:spChg>
      </pc:sldChg>
      <pc:sldChg chg="modSp">
        <pc:chgData name="Alden Jones" userId="fbda75a9-6049-46b1-92eb-927a878dea53" providerId="ADAL" clId="{FCE35341-3458-412F-98E5-C504497E0815}" dt="2022-04-12T17:29:07.088" v="462" actId="20577"/>
        <pc:sldMkLst>
          <pc:docMk/>
          <pc:sldMk cId="1527254030" sldId="966"/>
        </pc:sldMkLst>
        <pc:graphicFrameChg chg="mod">
          <ac:chgData name="Alden Jones" userId="fbda75a9-6049-46b1-92eb-927a878dea53" providerId="ADAL" clId="{FCE35341-3458-412F-98E5-C504497E0815}" dt="2022-04-12T17:29:07.088" v="462" actId="20577"/>
          <ac:graphicFrameMkLst>
            <pc:docMk/>
            <pc:sldMk cId="1527254030" sldId="966"/>
            <ac:graphicFrameMk id="14" creationId="{E8C9F02E-CB78-4C49-ABC0-7BD5FE865D5F}"/>
          </ac:graphicFrameMkLst>
        </pc:graphicFrameChg>
      </pc:sldChg>
      <pc:sldChg chg="modSp mod">
        <pc:chgData name="Alden Jones" userId="fbda75a9-6049-46b1-92eb-927a878dea53" providerId="ADAL" clId="{FCE35341-3458-412F-98E5-C504497E0815}" dt="2022-04-12T17:19:10.200" v="18" actId="20577"/>
        <pc:sldMkLst>
          <pc:docMk/>
          <pc:sldMk cId="3630915915" sldId="970"/>
        </pc:sldMkLst>
        <pc:spChg chg="mod">
          <ac:chgData name="Alden Jones" userId="fbda75a9-6049-46b1-92eb-927a878dea53" providerId="ADAL" clId="{FCE35341-3458-412F-98E5-C504497E0815}" dt="2022-04-12T17:19:10.200" v="18" actId="20577"/>
          <ac:spMkLst>
            <pc:docMk/>
            <pc:sldMk cId="3630915915" sldId="970"/>
            <ac:spMk id="9" creationId="{243EBA18-377C-4927-93B5-BC79910A7E23}"/>
          </ac:spMkLst>
        </pc:spChg>
      </pc:sldChg>
      <pc:sldChg chg="modSp mod">
        <pc:chgData name="Alden Jones" userId="fbda75a9-6049-46b1-92eb-927a878dea53" providerId="ADAL" clId="{FCE35341-3458-412F-98E5-C504497E0815}" dt="2022-04-12T17:24:11.883" v="338" actId="20577"/>
        <pc:sldMkLst>
          <pc:docMk/>
          <pc:sldMk cId="1696553577" sldId="1048"/>
        </pc:sldMkLst>
        <pc:spChg chg="mod">
          <ac:chgData name="Alden Jones" userId="fbda75a9-6049-46b1-92eb-927a878dea53" providerId="ADAL" clId="{FCE35341-3458-412F-98E5-C504497E0815}" dt="2022-04-12T17:24:11.883" v="338" actId="20577"/>
          <ac:spMkLst>
            <pc:docMk/>
            <pc:sldMk cId="1696553577" sldId="1048"/>
            <ac:spMk id="3" creationId="{25DCB0E7-F07F-4811-A2C4-CA40C4387724}"/>
          </ac:spMkLst>
        </pc:spChg>
      </pc:sldChg>
      <pc:sldChg chg="modSp mod">
        <pc:chgData name="Alden Jones" userId="fbda75a9-6049-46b1-92eb-927a878dea53" providerId="ADAL" clId="{FCE35341-3458-412F-98E5-C504497E0815}" dt="2022-04-12T19:06:55.073" v="598" actId="20577"/>
        <pc:sldMkLst>
          <pc:docMk/>
          <pc:sldMk cId="79343156" sldId="1054"/>
        </pc:sldMkLst>
        <pc:spChg chg="mod">
          <ac:chgData name="Alden Jones" userId="fbda75a9-6049-46b1-92eb-927a878dea53" providerId="ADAL" clId="{FCE35341-3458-412F-98E5-C504497E0815}" dt="2022-04-12T19:06:40.363" v="585" actId="20577"/>
          <ac:spMkLst>
            <pc:docMk/>
            <pc:sldMk cId="79343156" sldId="1054"/>
            <ac:spMk id="3" creationId="{5687E504-58F7-431D-80BC-F096BCADD312}"/>
          </ac:spMkLst>
        </pc:spChg>
        <pc:spChg chg="mod">
          <ac:chgData name="Alden Jones" userId="fbda75a9-6049-46b1-92eb-927a878dea53" providerId="ADAL" clId="{FCE35341-3458-412F-98E5-C504497E0815}" dt="2022-04-12T19:06:55.073" v="598" actId="20577"/>
          <ac:spMkLst>
            <pc:docMk/>
            <pc:sldMk cId="79343156" sldId="1054"/>
            <ac:spMk id="4" creationId="{33024A6F-9406-4046-83A3-C15815C3E71B}"/>
          </ac:spMkLst>
        </pc:spChg>
      </pc:sldChg>
      <pc:sldChg chg="modSp mod">
        <pc:chgData name="Alden Jones" userId="fbda75a9-6049-46b1-92eb-927a878dea53" providerId="ADAL" clId="{FCE35341-3458-412F-98E5-C504497E0815}" dt="2022-04-12T17:30:49.369" v="465" actId="20577"/>
        <pc:sldMkLst>
          <pc:docMk/>
          <pc:sldMk cId="1099333059" sldId="1055"/>
        </pc:sldMkLst>
        <pc:spChg chg="mod">
          <ac:chgData name="Alden Jones" userId="fbda75a9-6049-46b1-92eb-927a878dea53" providerId="ADAL" clId="{FCE35341-3458-412F-98E5-C504497E0815}" dt="2022-04-12T17:24:33.839" v="342" actId="20577"/>
          <ac:spMkLst>
            <pc:docMk/>
            <pc:sldMk cId="1099333059" sldId="1055"/>
            <ac:spMk id="2" creationId="{2F90FFE1-B25A-42EB-8353-90ECF65B3508}"/>
          </ac:spMkLst>
        </pc:spChg>
        <pc:spChg chg="mod">
          <ac:chgData name="Alden Jones" userId="fbda75a9-6049-46b1-92eb-927a878dea53" providerId="ADAL" clId="{FCE35341-3458-412F-98E5-C504497E0815}" dt="2022-04-12T17:30:49.369" v="465" actId="20577"/>
          <ac:spMkLst>
            <pc:docMk/>
            <pc:sldMk cId="1099333059" sldId="1055"/>
            <ac:spMk id="3" creationId="{7A8453F4-A01F-4FD9-88FD-91A1743B32F9}"/>
          </ac:spMkLst>
        </pc:spChg>
      </pc:sldChg>
      <pc:sldChg chg="modSp mod">
        <pc:chgData name="Alden Jones" userId="fbda75a9-6049-46b1-92eb-927a878dea53" providerId="ADAL" clId="{FCE35341-3458-412F-98E5-C504497E0815}" dt="2022-04-12T17:26:03.974" v="377" actId="20577"/>
        <pc:sldMkLst>
          <pc:docMk/>
          <pc:sldMk cId="3458022063" sldId="1056"/>
        </pc:sldMkLst>
        <pc:spChg chg="mod">
          <ac:chgData name="Alden Jones" userId="fbda75a9-6049-46b1-92eb-927a878dea53" providerId="ADAL" clId="{FCE35341-3458-412F-98E5-C504497E0815}" dt="2022-04-12T17:25:29.615" v="359" actId="14100"/>
          <ac:spMkLst>
            <pc:docMk/>
            <pc:sldMk cId="3458022063" sldId="1056"/>
            <ac:spMk id="6" creationId="{1BB2A6DE-B29F-4B1F-A2CE-B7D621029758}"/>
          </ac:spMkLst>
        </pc:spChg>
        <pc:spChg chg="mod">
          <ac:chgData name="Alden Jones" userId="fbda75a9-6049-46b1-92eb-927a878dea53" providerId="ADAL" clId="{FCE35341-3458-412F-98E5-C504497E0815}" dt="2022-04-12T17:25:50.214" v="369" actId="20577"/>
          <ac:spMkLst>
            <pc:docMk/>
            <pc:sldMk cId="3458022063" sldId="1056"/>
            <ac:spMk id="7" creationId="{FA9459D3-BB1A-40B7-B3EF-219B3BFDD0BA}"/>
          </ac:spMkLst>
        </pc:spChg>
        <pc:spChg chg="mod">
          <ac:chgData name="Alden Jones" userId="fbda75a9-6049-46b1-92eb-927a878dea53" providerId="ADAL" clId="{FCE35341-3458-412F-98E5-C504497E0815}" dt="2022-04-12T17:25:47.284" v="365" actId="20577"/>
          <ac:spMkLst>
            <pc:docMk/>
            <pc:sldMk cId="3458022063" sldId="1056"/>
            <ac:spMk id="8" creationId="{E5CE7066-097B-4692-85F2-204F72D13746}"/>
          </ac:spMkLst>
        </pc:spChg>
        <pc:spChg chg="mod">
          <ac:chgData name="Alden Jones" userId="fbda75a9-6049-46b1-92eb-927a878dea53" providerId="ADAL" clId="{FCE35341-3458-412F-98E5-C504497E0815}" dt="2022-04-12T17:25:55.749" v="373" actId="20577"/>
          <ac:spMkLst>
            <pc:docMk/>
            <pc:sldMk cId="3458022063" sldId="1056"/>
            <ac:spMk id="9" creationId="{C999E09F-8A4A-404B-A540-A0FB562173E4}"/>
          </ac:spMkLst>
        </pc:spChg>
        <pc:spChg chg="mod">
          <ac:chgData name="Alden Jones" userId="fbda75a9-6049-46b1-92eb-927a878dea53" providerId="ADAL" clId="{FCE35341-3458-412F-98E5-C504497E0815}" dt="2022-04-12T17:26:03.974" v="377" actId="20577"/>
          <ac:spMkLst>
            <pc:docMk/>
            <pc:sldMk cId="3458022063" sldId="1056"/>
            <ac:spMk id="10" creationId="{8B571FDB-F3C6-424A-B709-FFA03A8D8F28}"/>
          </ac:spMkLst>
        </pc:spChg>
      </pc:sldChg>
      <pc:sldChg chg="modSp mod">
        <pc:chgData name="Alden Jones" userId="fbda75a9-6049-46b1-92eb-927a878dea53" providerId="ADAL" clId="{FCE35341-3458-412F-98E5-C504497E0815}" dt="2022-04-12T17:27:07.084" v="390" actId="20577"/>
        <pc:sldMkLst>
          <pc:docMk/>
          <pc:sldMk cId="1978218022" sldId="1057"/>
        </pc:sldMkLst>
        <pc:spChg chg="mod">
          <ac:chgData name="Alden Jones" userId="fbda75a9-6049-46b1-92eb-927a878dea53" providerId="ADAL" clId="{FCE35341-3458-412F-98E5-C504497E0815}" dt="2022-04-12T17:27:07.084" v="390" actId="20577"/>
          <ac:spMkLst>
            <pc:docMk/>
            <pc:sldMk cId="1978218022" sldId="1057"/>
            <ac:spMk id="4" creationId="{35014D80-4DDD-441A-884E-FDBE5E82EAAC}"/>
          </ac:spMkLst>
        </pc:spChg>
      </pc:sldChg>
      <pc:sldChg chg="modSp mod">
        <pc:chgData name="Alden Jones" userId="fbda75a9-6049-46b1-92eb-927a878dea53" providerId="ADAL" clId="{FCE35341-3458-412F-98E5-C504497E0815}" dt="2022-04-12T17:27:00.834" v="380" actId="20577"/>
        <pc:sldMkLst>
          <pc:docMk/>
          <pc:sldMk cId="3650201740" sldId="1058"/>
        </pc:sldMkLst>
        <pc:spChg chg="mod">
          <ac:chgData name="Alden Jones" userId="fbda75a9-6049-46b1-92eb-927a878dea53" providerId="ADAL" clId="{FCE35341-3458-412F-98E5-C504497E0815}" dt="2022-04-12T17:27:00.834" v="380" actId="20577"/>
          <ac:spMkLst>
            <pc:docMk/>
            <pc:sldMk cId="3650201740" sldId="1058"/>
            <ac:spMk id="4" creationId="{35014D80-4DDD-441A-884E-FDBE5E82EAAC}"/>
          </ac:spMkLst>
        </pc:spChg>
      </pc:sldChg>
      <pc:sldChg chg="modSp mod">
        <pc:chgData name="Alden Jones" userId="fbda75a9-6049-46b1-92eb-927a878dea53" providerId="ADAL" clId="{FCE35341-3458-412F-98E5-C504497E0815}" dt="2022-04-12T19:07:17.380" v="614" actId="20577"/>
        <pc:sldMkLst>
          <pc:docMk/>
          <pc:sldMk cId="2257368997" sldId="1059"/>
        </pc:sldMkLst>
        <pc:spChg chg="mod">
          <ac:chgData name="Alden Jones" userId="fbda75a9-6049-46b1-92eb-927a878dea53" providerId="ADAL" clId="{FCE35341-3458-412F-98E5-C504497E0815}" dt="2022-04-12T19:07:17.380" v="614" actId="20577"/>
          <ac:spMkLst>
            <pc:docMk/>
            <pc:sldMk cId="2257368997" sldId="1059"/>
            <ac:spMk id="2" creationId="{44DA2DF2-E5F8-4987-8485-E972BA3DC58A}"/>
          </ac:spMkLst>
        </pc:spChg>
        <pc:spChg chg="mod">
          <ac:chgData name="Alden Jones" userId="fbda75a9-6049-46b1-92eb-927a878dea53" providerId="ADAL" clId="{FCE35341-3458-412F-98E5-C504497E0815}" dt="2022-04-12T17:28:36.894" v="457" actId="1076"/>
          <ac:spMkLst>
            <pc:docMk/>
            <pc:sldMk cId="2257368997" sldId="1059"/>
            <ac:spMk id="3" creationId="{6CF7D66F-F270-4AAE-84BD-C3EFECA9080B}"/>
          </ac:spMkLst>
        </pc:spChg>
        <pc:spChg chg="mod">
          <ac:chgData name="Alden Jones" userId="fbda75a9-6049-46b1-92eb-927a878dea53" providerId="ADAL" clId="{FCE35341-3458-412F-98E5-C504497E0815}" dt="2022-04-12T17:28:42.422" v="458" actId="20577"/>
          <ac:spMkLst>
            <pc:docMk/>
            <pc:sldMk cId="2257368997" sldId="1059"/>
            <ac:spMk id="4" creationId="{32FF2436-6872-4B83-A34A-827EA19D223A}"/>
          </ac:spMkLst>
        </pc:spChg>
      </pc:sldChg>
    </pc:docChg>
  </pc:docChgLst>
  <pc:docChgLst>
    <pc:chgData name="Juliet Sinisterra" userId="S::jsinisterra@spokaneudistrict.org::3610af93-0a14-4ecf-b1e1-4dbc045a3837" providerId="AD" clId="Web-{0B12972A-4248-2E10-D231-59FF78FD6E1B}"/>
    <pc:docChg chg="modSld">
      <pc:chgData name="Juliet Sinisterra" userId="S::jsinisterra@spokaneudistrict.org::3610af93-0a14-4ecf-b1e1-4dbc045a3837" providerId="AD" clId="Web-{0B12972A-4248-2E10-D231-59FF78FD6E1B}" dt="2022-04-13T14:32:25.655" v="4" actId="20577"/>
      <pc:docMkLst>
        <pc:docMk/>
      </pc:docMkLst>
      <pc:sldChg chg="modSp">
        <pc:chgData name="Juliet Sinisterra" userId="S::jsinisterra@spokaneudistrict.org::3610af93-0a14-4ecf-b1e1-4dbc045a3837" providerId="AD" clId="Web-{0B12972A-4248-2E10-D231-59FF78FD6E1B}" dt="2022-04-13T14:32:25.655" v="4" actId="20577"/>
        <pc:sldMkLst>
          <pc:docMk/>
          <pc:sldMk cId="2786062913" sldId="1050"/>
        </pc:sldMkLst>
        <pc:spChg chg="mod">
          <ac:chgData name="Juliet Sinisterra" userId="S::jsinisterra@spokaneudistrict.org::3610af93-0a14-4ecf-b1e1-4dbc045a3837" providerId="AD" clId="Web-{0B12972A-4248-2E10-D231-59FF78FD6E1B}" dt="2022-04-13T14:32:25.655" v="4" actId="20577"/>
          <ac:spMkLst>
            <pc:docMk/>
            <pc:sldMk cId="2786062913" sldId="1050"/>
            <ac:spMk id="3" creationId="{AE6758DA-073E-4A6B-85F5-6A7E542963A1}"/>
          </ac:spMkLst>
        </pc:spChg>
      </pc:sldChg>
    </pc:docChg>
  </pc:docChgLst>
  <pc:docChgLst>
    <pc:chgData name="Juliet Sinisterra" userId="S::jsinisterra@spokaneudistrict.org::3610af93-0a14-4ecf-b1e1-4dbc045a3837" providerId="AD" clId="Web-{96460A32-CA64-3856-E4BA-1EAE1395F06F}"/>
    <pc:docChg chg="modSld">
      <pc:chgData name="Juliet Sinisterra" userId="S::jsinisterra@spokaneudistrict.org::3610af93-0a14-4ecf-b1e1-4dbc045a3837" providerId="AD" clId="Web-{96460A32-CA64-3856-E4BA-1EAE1395F06F}" dt="2022-07-12T15:18:46.387" v="23" actId="20577"/>
      <pc:docMkLst>
        <pc:docMk/>
      </pc:docMkLst>
      <pc:sldChg chg="modSp">
        <pc:chgData name="Juliet Sinisterra" userId="S::jsinisterra@spokaneudistrict.org::3610af93-0a14-4ecf-b1e1-4dbc045a3837" providerId="AD" clId="Web-{96460A32-CA64-3856-E4BA-1EAE1395F06F}" dt="2022-07-12T15:18:46.387" v="23" actId="20577"/>
        <pc:sldMkLst>
          <pc:docMk/>
          <pc:sldMk cId="1660135094" sldId="1081"/>
        </pc:sldMkLst>
        <pc:spChg chg="mod">
          <ac:chgData name="Juliet Sinisterra" userId="S::jsinisterra@spokaneudistrict.org::3610af93-0a14-4ecf-b1e1-4dbc045a3837" providerId="AD" clId="Web-{96460A32-CA64-3856-E4BA-1EAE1395F06F}" dt="2022-07-12T15:18:46.387" v="23" actId="20577"/>
          <ac:spMkLst>
            <pc:docMk/>
            <pc:sldMk cId="1660135094" sldId="1081"/>
            <ac:spMk id="8" creationId="{E40AF06E-0742-41BF-A8C5-1568DE47249E}"/>
          </ac:spMkLst>
        </pc:spChg>
        <pc:spChg chg="mod">
          <ac:chgData name="Juliet Sinisterra" userId="S::jsinisterra@spokaneudistrict.org::3610af93-0a14-4ecf-b1e1-4dbc045a3837" providerId="AD" clId="Web-{96460A32-CA64-3856-E4BA-1EAE1395F06F}" dt="2022-07-12T15:18:29.856" v="8" actId="20577"/>
          <ac:spMkLst>
            <pc:docMk/>
            <pc:sldMk cId="1660135094" sldId="1081"/>
            <ac:spMk id="10" creationId="{7A7FA457-01B5-408D-AFE5-23F99EDAD298}"/>
          </ac:spMkLst>
        </pc:spChg>
      </pc:sldChg>
    </pc:docChg>
  </pc:docChgLst>
  <pc:docChgLst>
    <pc:chgData name="Juliet Sinisterra" userId="S::jsinisterra@spokaneudistrict.org::3610af93-0a14-4ecf-b1e1-4dbc045a3837" providerId="AD" clId="Web-{7017DB57-42C0-6D39-FA6E-A665ADD73239}"/>
    <pc:docChg chg="delSld">
      <pc:chgData name="Juliet Sinisterra" userId="S::jsinisterra@spokaneudistrict.org::3610af93-0a14-4ecf-b1e1-4dbc045a3837" providerId="AD" clId="Web-{7017DB57-42C0-6D39-FA6E-A665ADD73239}" dt="2022-06-13T17:19:42.335" v="1"/>
      <pc:docMkLst>
        <pc:docMk/>
      </pc:docMkLst>
      <pc:sldChg chg="del">
        <pc:chgData name="Juliet Sinisterra" userId="S::jsinisterra@spokaneudistrict.org::3610af93-0a14-4ecf-b1e1-4dbc045a3837" providerId="AD" clId="Web-{7017DB57-42C0-6D39-FA6E-A665ADD73239}" dt="2022-06-13T17:19:42.335" v="1"/>
        <pc:sldMkLst>
          <pc:docMk/>
          <pc:sldMk cId="3458022063" sldId="1056"/>
        </pc:sldMkLst>
      </pc:sldChg>
      <pc:sldChg chg="del">
        <pc:chgData name="Juliet Sinisterra" userId="S::jsinisterra@spokaneudistrict.org::3610af93-0a14-4ecf-b1e1-4dbc045a3837" providerId="AD" clId="Web-{7017DB57-42C0-6D39-FA6E-A665ADD73239}" dt="2022-06-13T17:19:38.710" v="0"/>
        <pc:sldMkLst>
          <pc:docMk/>
          <pc:sldMk cId="3939682100" sldId="1074"/>
        </pc:sldMkLst>
      </pc:sldChg>
    </pc:docChg>
  </pc:docChgLst>
  <pc:docChgLst>
    <pc:chgData name="Alden Jones" userId="fbda75a9-6049-46b1-92eb-927a878dea53" providerId="ADAL" clId="{3CE5BEC1-6A85-4DE8-8FBE-0A3D4A525063}"/>
    <pc:docChg chg="delSld">
      <pc:chgData name="Alden Jones" userId="fbda75a9-6049-46b1-92eb-927a878dea53" providerId="ADAL" clId="{3CE5BEC1-6A85-4DE8-8FBE-0A3D4A525063}" dt="2022-07-13T16:05:32.313" v="5" actId="2696"/>
      <pc:docMkLst>
        <pc:docMk/>
      </pc:docMkLst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829832516" sldId="955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4270970770" sldId="1030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476850157" sldId="1031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79343156" sldId="1054"/>
        </pc:sldMkLst>
      </pc:sldChg>
      <pc:sldChg chg="del">
        <pc:chgData name="Alden Jones" userId="fbda75a9-6049-46b1-92eb-927a878dea53" providerId="ADAL" clId="{3CE5BEC1-6A85-4DE8-8FBE-0A3D4A525063}" dt="2022-07-13T16:04:39.160" v="3" actId="2696"/>
        <pc:sldMkLst>
          <pc:docMk/>
          <pc:sldMk cId="794256512" sldId="1055"/>
        </pc:sldMkLst>
      </pc:sldChg>
      <pc:sldChg chg="del">
        <pc:chgData name="Alden Jones" userId="fbda75a9-6049-46b1-92eb-927a878dea53" providerId="ADAL" clId="{3CE5BEC1-6A85-4DE8-8FBE-0A3D4A525063}" dt="2022-07-13T16:04:20.807" v="2" actId="2696"/>
        <pc:sldMkLst>
          <pc:docMk/>
          <pc:sldMk cId="2091563488" sldId="1056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1978218022" sldId="1057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2257368997" sldId="1059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304319228" sldId="1060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2274422590" sldId="1062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1007201213" sldId="1063"/>
        </pc:sldMkLst>
      </pc:sldChg>
      <pc:sldChg chg="del">
        <pc:chgData name="Alden Jones" userId="fbda75a9-6049-46b1-92eb-927a878dea53" providerId="ADAL" clId="{3CE5BEC1-6A85-4DE8-8FBE-0A3D4A525063}" dt="2022-07-13T16:03:34.022" v="1" actId="2696"/>
        <pc:sldMkLst>
          <pc:docMk/>
          <pc:sldMk cId="263883477" sldId="1075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903596745" sldId="1076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1991205086" sldId="1077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1864035070" sldId="1078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1660135094" sldId="1081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3854542161" sldId="1085"/>
        </pc:sldMkLst>
      </pc:sldChg>
      <pc:sldChg chg="del">
        <pc:chgData name="Alden Jones" userId="fbda75a9-6049-46b1-92eb-927a878dea53" providerId="ADAL" clId="{3CE5BEC1-6A85-4DE8-8FBE-0A3D4A525063}" dt="2022-07-13T16:03:14.226" v="0" actId="2696"/>
        <pc:sldMkLst>
          <pc:docMk/>
          <pc:sldMk cId="2226062888" sldId="1086"/>
        </pc:sldMkLst>
      </pc:sldChg>
      <pc:sldChg chg="del">
        <pc:chgData name="Alden Jones" userId="fbda75a9-6049-46b1-92eb-927a878dea53" providerId="ADAL" clId="{3CE5BEC1-6A85-4DE8-8FBE-0A3D4A525063}" dt="2022-07-13T16:05:32.313" v="5" actId="2696"/>
        <pc:sldMkLst>
          <pc:docMk/>
          <pc:sldMk cId="1416350527" sldId="1087"/>
        </pc:sldMkLst>
      </pc:sldChg>
      <pc:sldChg chg="del">
        <pc:chgData name="Alden Jones" userId="fbda75a9-6049-46b1-92eb-927a878dea53" providerId="ADAL" clId="{3CE5BEC1-6A85-4DE8-8FBE-0A3D4A525063}" dt="2022-07-13T16:04:42.050" v="4" actId="2696"/>
        <pc:sldMkLst>
          <pc:docMk/>
          <pc:sldMk cId="2974718267" sldId="1088"/>
        </pc:sldMkLst>
      </pc:sldChg>
    </pc:docChg>
  </pc:docChgLst>
  <pc:docChgLst>
    <pc:chgData name="Juliet Sinisterra" userId="S::jsinisterra@spokaneudistrict.org::3610af93-0a14-4ecf-b1e1-4dbc045a3837" providerId="AD" clId="Web-{896F0759-A9F4-713E-581E-80CC701FDA24}"/>
    <pc:docChg chg="modSld">
      <pc:chgData name="Juliet Sinisterra" userId="S::jsinisterra@spokaneudistrict.org::3610af93-0a14-4ecf-b1e1-4dbc045a3837" providerId="AD" clId="Web-{896F0759-A9F4-713E-581E-80CC701FDA24}" dt="2022-06-29T18:20:30.263" v="761"/>
      <pc:docMkLst>
        <pc:docMk/>
      </pc:docMkLst>
      <pc:sldChg chg="modSp">
        <pc:chgData name="Juliet Sinisterra" userId="S::jsinisterra@spokaneudistrict.org::3610af93-0a14-4ecf-b1e1-4dbc045a3837" providerId="AD" clId="Web-{896F0759-A9F4-713E-581E-80CC701FDA24}" dt="2022-06-29T18:03:08.566" v="1" actId="20577"/>
        <pc:sldMkLst>
          <pc:docMk/>
          <pc:sldMk cId="1099333059" sldId="1055"/>
        </pc:sldMkLst>
        <pc:spChg chg="mod">
          <ac:chgData name="Juliet Sinisterra" userId="S::jsinisterra@spokaneudistrict.org::3610af93-0a14-4ecf-b1e1-4dbc045a3837" providerId="AD" clId="Web-{896F0759-A9F4-713E-581E-80CC701FDA24}" dt="2022-06-29T18:03:08.566" v="1" actId="20577"/>
          <ac:spMkLst>
            <pc:docMk/>
            <pc:sldMk cId="1099333059" sldId="1055"/>
            <ac:spMk id="3" creationId="{7A8453F4-A01F-4FD9-88FD-91A1743B32F9}"/>
          </ac:spMkLst>
        </pc:spChg>
      </pc:sldChg>
      <pc:sldChg chg="modSp">
        <pc:chgData name="Juliet Sinisterra" userId="S::jsinisterra@spokaneudistrict.org::3610af93-0a14-4ecf-b1e1-4dbc045a3837" providerId="AD" clId="Web-{896F0759-A9F4-713E-581E-80CC701FDA24}" dt="2022-06-29T18:20:30.263" v="761"/>
        <pc:sldMkLst>
          <pc:docMk/>
          <pc:sldMk cId="163730975" sldId="1082"/>
        </pc:sldMkLst>
        <pc:graphicFrameChg chg="mod modGraphic">
          <ac:chgData name="Juliet Sinisterra" userId="S::jsinisterra@spokaneudistrict.org::3610af93-0a14-4ecf-b1e1-4dbc045a3837" providerId="AD" clId="Web-{896F0759-A9F4-713E-581E-80CC701FDA24}" dt="2022-06-29T18:15:30.327" v="369"/>
          <ac:graphicFrameMkLst>
            <pc:docMk/>
            <pc:sldMk cId="163730975" sldId="1082"/>
            <ac:graphicFrameMk id="6" creationId="{F16316FF-BE75-7133-44FD-CE20FEA28EBC}"/>
          </ac:graphicFrameMkLst>
        </pc:graphicFrameChg>
        <pc:graphicFrameChg chg="mod modGraphic">
          <ac:chgData name="Juliet Sinisterra" userId="S::jsinisterra@spokaneudistrict.org::3610af93-0a14-4ecf-b1e1-4dbc045a3837" providerId="AD" clId="Web-{896F0759-A9F4-713E-581E-80CC701FDA24}" dt="2022-06-29T18:20:30.263" v="761"/>
          <ac:graphicFrameMkLst>
            <pc:docMk/>
            <pc:sldMk cId="163730975" sldId="1082"/>
            <ac:graphicFrameMk id="7" creationId="{DE953D46-6CE0-AD67-B609-1931CAD82980}"/>
          </ac:graphicFrameMkLst>
        </pc:graphicFrameChg>
      </pc:sldChg>
    </pc:docChg>
  </pc:docChgLst>
  <pc:docChgLst>
    <pc:chgData name="Juliet Sinisterra" userId="S::jsinisterra@spokaneudistrict.org::3610af93-0a14-4ecf-b1e1-4dbc045a3837" providerId="AD" clId="Web-{A3E41293-2F5F-ED9F-3957-2D514098BD80}"/>
    <pc:docChg chg="delSld modSld">
      <pc:chgData name="Juliet Sinisterra" userId="S::jsinisterra@spokaneudistrict.org::3610af93-0a14-4ecf-b1e1-4dbc045a3837" providerId="AD" clId="Web-{A3E41293-2F5F-ED9F-3957-2D514098BD80}" dt="2022-07-07T18:55:15.539" v="160" actId="20577"/>
      <pc:docMkLst>
        <pc:docMk/>
      </pc:docMkLst>
      <pc:sldChg chg="modSp">
        <pc:chgData name="Juliet Sinisterra" userId="S::jsinisterra@spokaneudistrict.org::3610af93-0a14-4ecf-b1e1-4dbc045a3837" providerId="AD" clId="Web-{A3E41293-2F5F-ED9F-3957-2D514098BD80}" dt="2022-07-07T18:55:15.539" v="160" actId="20577"/>
        <pc:sldMkLst>
          <pc:docMk/>
          <pc:sldMk cId="1991205086" sldId="1077"/>
        </pc:sldMkLst>
        <pc:spChg chg="mod">
          <ac:chgData name="Juliet Sinisterra" userId="S::jsinisterra@spokaneudistrict.org::3610af93-0a14-4ecf-b1e1-4dbc045a3837" providerId="AD" clId="Web-{A3E41293-2F5F-ED9F-3957-2D514098BD80}" dt="2022-07-07T18:55:15.539" v="160" actId="20577"/>
          <ac:spMkLst>
            <pc:docMk/>
            <pc:sldMk cId="1991205086" sldId="1077"/>
            <ac:spMk id="5" creationId="{42EAFC0A-C5F1-41D6-B80A-1078EC644539}"/>
          </ac:spMkLst>
        </pc:spChg>
      </pc:sldChg>
      <pc:sldChg chg="del">
        <pc:chgData name="Juliet Sinisterra" userId="S::jsinisterra@spokaneudistrict.org::3610af93-0a14-4ecf-b1e1-4dbc045a3837" providerId="AD" clId="Web-{A3E41293-2F5F-ED9F-3957-2D514098BD80}" dt="2022-07-07T18:00:07.235" v="0"/>
        <pc:sldMkLst>
          <pc:docMk/>
          <pc:sldMk cId="163730975" sldId="1082"/>
        </pc:sldMkLst>
      </pc:sldChg>
    </pc:docChg>
  </pc:docChgLst>
  <pc:docChgLst>
    <pc:chgData name="Alden Jones" userId="fbda75a9-6049-46b1-92eb-927a878dea53" providerId="ADAL" clId="{BA7D0217-905D-4F6A-B7F7-2868CB7016D1}"/>
    <pc:docChg chg="undo custSel addSld delSld modSld sldOrd">
      <pc:chgData name="Alden Jones" userId="fbda75a9-6049-46b1-92eb-927a878dea53" providerId="ADAL" clId="{BA7D0217-905D-4F6A-B7F7-2868CB7016D1}" dt="2022-06-27T22:06:46.123" v="2075" actId="20577"/>
      <pc:docMkLst>
        <pc:docMk/>
      </pc:docMkLst>
      <pc:sldChg chg="modSp del mod">
        <pc:chgData name="Alden Jones" userId="fbda75a9-6049-46b1-92eb-927a878dea53" providerId="ADAL" clId="{BA7D0217-905D-4F6A-B7F7-2868CB7016D1}" dt="2022-06-20T17:38:14.288" v="2026" actId="2696"/>
        <pc:sldMkLst>
          <pc:docMk/>
          <pc:sldMk cId="3659215513" sldId="753"/>
        </pc:sldMkLst>
        <pc:spChg chg="mod">
          <ac:chgData name="Alden Jones" userId="fbda75a9-6049-46b1-92eb-927a878dea53" providerId="ADAL" clId="{BA7D0217-905D-4F6A-B7F7-2868CB7016D1}" dt="2022-06-20T16:01:15.384" v="1704" actId="20577"/>
          <ac:spMkLst>
            <pc:docMk/>
            <pc:sldMk cId="3659215513" sldId="753"/>
            <ac:spMk id="3" creationId="{00000000-0000-0000-0000-000000000000}"/>
          </ac:spMkLst>
        </pc:spChg>
        <pc:spChg chg="mod">
          <ac:chgData name="Alden Jones" userId="fbda75a9-6049-46b1-92eb-927a878dea53" providerId="ADAL" clId="{BA7D0217-905D-4F6A-B7F7-2868CB7016D1}" dt="2022-06-20T17:37:08.958" v="2016" actId="1076"/>
          <ac:spMkLst>
            <pc:docMk/>
            <pc:sldMk cId="3659215513" sldId="753"/>
            <ac:spMk id="5" creationId="{00000000-0000-0000-0000-000000000000}"/>
          </ac:spMkLst>
        </pc:spChg>
        <pc:picChg chg="mod">
          <ac:chgData name="Alden Jones" userId="fbda75a9-6049-46b1-92eb-927a878dea53" providerId="ADAL" clId="{BA7D0217-905D-4F6A-B7F7-2868CB7016D1}" dt="2022-06-20T17:35:40.817" v="2004" actId="14826"/>
          <ac:picMkLst>
            <pc:docMk/>
            <pc:sldMk cId="3659215513" sldId="753"/>
            <ac:picMk id="8" creationId="{00000000-0000-0000-0000-000000000000}"/>
          </ac:picMkLst>
        </pc:picChg>
      </pc:sldChg>
      <pc:sldChg chg="modSp mod">
        <pc:chgData name="Alden Jones" userId="fbda75a9-6049-46b1-92eb-927a878dea53" providerId="ADAL" clId="{BA7D0217-905D-4F6A-B7F7-2868CB7016D1}" dt="2022-06-27T18:40:13.956" v="2063" actId="14100"/>
        <pc:sldMkLst>
          <pc:docMk/>
          <pc:sldMk cId="829832516" sldId="955"/>
        </pc:sldMkLst>
        <pc:spChg chg="mod">
          <ac:chgData name="Alden Jones" userId="fbda75a9-6049-46b1-92eb-927a878dea53" providerId="ADAL" clId="{BA7D0217-905D-4F6A-B7F7-2868CB7016D1}" dt="2022-06-27T18:40:13.956" v="2063" actId="14100"/>
          <ac:spMkLst>
            <pc:docMk/>
            <pc:sldMk cId="829832516" sldId="955"/>
            <ac:spMk id="3" creationId="{F4EC40EF-B445-432B-BC0A-ACE480B4C939}"/>
          </ac:spMkLst>
        </pc:spChg>
      </pc:sldChg>
      <pc:sldChg chg="del">
        <pc:chgData name="Alden Jones" userId="fbda75a9-6049-46b1-92eb-927a878dea53" providerId="ADAL" clId="{BA7D0217-905D-4F6A-B7F7-2868CB7016D1}" dt="2022-06-10T17:47:15.624" v="234" actId="2696"/>
        <pc:sldMkLst>
          <pc:docMk/>
          <pc:sldMk cId="3409887373" sldId="1007"/>
        </pc:sldMkLst>
      </pc:sldChg>
      <pc:sldChg chg="modSp mod">
        <pc:chgData name="Alden Jones" userId="fbda75a9-6049-46b1-92eb-927a878dea53" providerId="ADAL" clId="{BA7D0217-905D-4F6A-B7F7-2868CB7016D1}" dt="2022-06-27T22:06:46.123" v="2075" actId="20577"/>
        <pc:sldMkLst>
          <pc:docMk/>
          <pc:sldMk cId="476850157" sldId="1031"/>
        </pc:sldMkLst>
        <pc:spChg chg="mod">
          <ac:chgData name="Alden Jones" userId="fbda75a9-6049-46b1-92eb-927a878dea53" providerId="ADAL" clId="{BA7D0217-905D-4F6A-B7F7-2868CB7016D1}" dt="2022-06-27T22:06:46.123" v="2075" actId="20577"/>
          <ac:spMkLst>
            <pc:docMk/>
            <pc:sldMk cId="476850157" sldId="1031"/>
            <ac:spMk id="2" creationId="{519A2FF5-B269-45AE-940C-A67DF58F53CB}"/>
          </ac:spMkLst>
        </pc:spChg>
      </pc:sldChg>
      <pc:sldChg chg="modSp mod ord">
        <pc:chgData name="Alden Jones" userId="fbda75a9-6049-46b1-92eb-927a878dea53" providerId="ADAL" clId="{BA7D0217-905D-4F6A-B7F7-2868CB7016D1}" dt="2022-06-10T18:02:08.398" v="781" actId="255"/>
        <pc:sldMkLst>
          <pc:docMk/>
          <pc:sldMk cId="817401940" sldId="1041"/>
        </pc:sldMkLst>
        <pc:spChg chg="mod">
          <ac:chgData name="Alden Jones" userId="fbda75a9-6049-46b1-92eb-927a878dea53" providerId="ADAL" clId="{BA7D0217-905D-4F6A-B7F7-2868CB7016D1}" dt="2022-06-10T18:02:08.398" v="781" actId="255"/>
          <ac:spMkLst>
            <pc:docMk/>
            <pc:sldMk cId="817401940" sldId="1041"/>
            <ac:spMk id="2" creationId="{3DB9D642-A78A-4DB0-96B6-32924CB0ED4D}"/>
          </ac:spMkLst>
        </pc:spChg>
      </pc:sldChg>
      <pc:sldChg chg="modSp mod ord">
        <pc:chgData name="Alden Jones" userId="fbda75a9-6049-46b1-92eb-927a878dea53" providerId="ADAL" clId="{BA7D0217-905D-4F6A-B7F7-2868CB7016D1}" dt="2022-06-20T16:10:25.007" v="1952" actId="20577"/>
        <pc:sldMkLst>
          <pc:docMk/>
          <pc:sldMk cId="1696553577" sldId="1048"/>
        </pc:sldMkLst>
        <pc:spChg chg="mod">
          <ac:chgData name="Alden Jones" userId="fbda75a9-6049-46b1-92eb-927a878dea53" providerId="ADAL" clId="{BA7D0217-905D-4F6A-B7F7-2868CB7016D1}" dt="2022-06-10T17:58:42.124" v="706" actId="20577"/>
          <ac:spMkLst>
            <pc:docMk/>
            <pc:sldMk cId="1696553577" sldId="1048"/>
            <ac:spMk id="2" creationId="{CDBED2C4-0C60-4B0D-B999-6305C3D247D4}"/>
          </ac:spMkLst>
        </pc:spChg>
        <pc:spChg chg="mod">
          <ac:chgData name="Alden Jones" userId="fbda75a9-6049-46b1-92eb-927a878dea53" providerId="ADAL" clId="{BA7D0217-905D-4F6A-B7F7-2868CB7016D1}" dt="2022-06-20T16:10:25.007" v="1952" actId="20577"/>
          <ac:spMkLst>
            <pc:docMk/>
            <pc:sldMk cId="1696553577" sldId="1048"/>
            <ac:spMk id="3" creationId="{25DCB0E7-F07F-4811-A2C4-CA40C4387724}"/>
          </ac:spMkLst>
        </pc:spChg>
      </pc:sldChg>
      <pc:sldChg chg="modSp mod ord">
        <pc:chgData name="Alden Jones" userId="fbda75a9-6049-46b1-92eb-927a878dea53" providerId="ADAL" clId="{BA7D0217-905D-4F6A-B7F7-2868CB7016D1}" dt="2022-06-20T16:11:40.235" v="1992" actId="14100"/>
        <pc:sldMkLst>
          <pc:docMk/>
          <pc:sldMk cId="1099333059" sldId="1055"/>
        </pc:sldMkLst>
        <pc:spChg chg="mod">
          <ac:chgData name="Alden Jones" userId="fbda75a9-6049-46b1-92eb-927a878dea53" providerId="ADAL" clId="{BA7D0217-905D-4F6A-B7F7-2868CB7016D1}" dt="2022-06-20T16:11:40.235" v="1992" actId="14100"/>
          <ac:spMkLst>
            <pc:docMk/>
            <pc:sldMk cId="1099333059" sldId="1055"/>
            <ac:spMk id="3" creationId="{7A8453F4-A01F-4FD9-88FD-91A1743B32F9}"/>
          </ac:spMkLst>
        </pc:spChg>
      </pc:sldChg>
      <pc:sldChg chg="modSp mod ord">
        <pc:chgData name="Alden Jones" userId="fbda75a9-6049-46b1-92eb-927a878dea53" providerId="ADAL" clId="{BA7D0217-905D-4F6A-B7F7-2868CB7016D1}" dt="2022-06-10T18:22:39.999" v="1506" actId="20577"/>
        <pc:sldMkLst>
          <pc:docMk/>
          <pc:sldMk cId="3458022063" sldId="1056"/>
        </pc:sldMkLst>
        <pc:spChg chg="mod">
          <ac:chgData name="Alden Jones" userId="fbda75a9-6049-46b1-92eb-927a878dea53" providerId="ADAL" clId="{BA7D0217-905D-4F6A-B7F7-2868CB7016D1}" dt="2022-06-10T18:00:38.831" v="725" actId="20577"/>
          <ac:spMkLst>
            <pc:docMk/>
            <pc:sldMk cId="3458022063" sldId="1056"/>
            <ac:spMk id="2" creationId="{3189D526-13E2-40C3-A6B0-8C72B2E482F7}"/>
          </ac:spMkLst>
        </pc:spChg>
        <pc:spChg chg="mod">
          <ac:chgData name="Alden Jones" userId="fbda75a9-6049-46b1-92eb-927a878dea53" providerId="ADAL" clId="{BA7D0217-905D-4F6A-B7F7-2868CB7016D1}" dt="2022-06-10T18:22:39.999" v="1506" actId="20577"/>
          <ac:spMkLst>
            <pc:docMk/>
            <pc:sldMk cId="3458022063" sldId="1056"/>
            <ac:spMk id="10" creationId="{8B571FDB-F3C6-424A-B709-FFA03A8D8F28}"/>
          </ac:spMkLst>
        </pc:spChg>
      </pc:sldChg>
      <pc:sldChg chg="modSp mod ord">
        <pc:chgData name="Alden Jones" userId="fbda75a9-6049-46b1-92eb-927a878dea53" providerId="ADAL" clId="{BA7D0217-905D-4F6A-B7F7-2868CB7016D1}" dt="2022-06-10T18:20:43.015" v="1484" actId="20577"/>
        <pc:sldMkLst>
          <pc:docMk/>
          <pc:sldMk cId="1978218022" sldId="1057"/>
        </pc:sldMkLst>
        <pc:spChg chg="mod">
          <ac:chgData name="Alden Jones" userId="fbda75a9-6049-46b1-92eb-927a878dea53" providerId="ADAL" clId="{BA7D0217-905D-4F6A-B7F7-2868CB7016D1}" dt="2022-06-10T18:09:54.180" v="1077" actId="20577"/>
          <ac:spMkLst>
            <pc:docMk/>
            <pc:sldMk cId="1978218022" sldId="1057"/>
            <ac:spMk id="4" creationId="{35014D80-4DDD-441A-884E-FDBE5E82EAAC}"/>
          </ac:spMkLst>
        </pc:spChg>
        <pc:spChg chg="mod">
          <ac:chgData name="Alden Jones" userId="fbda75a9-6049-46b1-92eb-927a878dea53" providerId="ADAL" clId="{BA7D0217-905D-4F6A-B7F7-2868CB7016D1}" dt="2022-06-10T18:20:43.015" v="1484" actId="20577"/>
          <ac:spMkLst>
            <pc:docMk/>
            <pc:sldMk cId="1978218022" sldId="1057"/>
            <ac:spMk id="9" creationId="{000BFB05-8620-4215-BBA1-C8BC6930D8FC}"/>
          </ac:spMkLst>
        </pc:spChg>
      </pc:sldChg>
      <pc:sldChg chg="modSp mod ord">
        <pc:chgData name="Alden Jones" userId="fbda75a9-6049-46b1-92eb-927a878dea53" providerId="ADAL" clId="{BA7D0217-905D-4F6A-B7F7-2868CB7016D1}" dt="2022-06-20T16:08:15.452" v="1872" actId="114"/>
        <pc:sldMkLst>
          <pc:docMk/>
          <pc:sldMk cId="3650201740" sldId="1058"/>
        </pc:sldMkLst>
        <pc:spChg chg="mod">
          <ac:chgData name="Alden Jones" userId="fbda75a9-6049-46b1-92eb-927a878dea53" providerId="ADAL" clId="{BA7D0217-905D-4F6A-B7F7-2868CB7016D1}" dt="2022-06-20T16:08:15.452" v="1872" actId="114"/>
          <ac:spMkLst>
            <pc:docMk/>
            <pc:sldMk cId="3650201740" sldId="1058"/>
            <ac:spMk id="4" creationId="{35014D80-4DDD-441A-884E-FDBE5E82EAAC}"/>
          </ac:spMkLst>
        </pc:spChg>
        <pc:spChg chg="mod">
          <ac:chgData name="Alden Jones" userId="fbda75a9-6049-46b1-92eb-927a878dea53" providerId="ADAL" clId="{BA7D0217-905D-4F6A-B7F7-2868CB7016D1}" dt="2022-06-10T18:17:20.996" v="1418" actId="179"/>
          <ac:spMkLst>
            <pc:docMk/>
            <pc:sldMk cId="3650201740" sldId="1058"/>
            <ac:spMk id="9" creationId="{000BFB05-8620-4215-BBA1-C8BC6930D8FC}"/>
          </ac:spMkLst>
        </pc:spChg>
      </pc:sldChg>
      <pc:sldChg chg="modSp mod">
        <pc:chgData name="Alden Jones" userId="fbda75a9-6049-46b1-92eb-927a878dea53" providerId="ADAL" clId="{BA7D0217-905D-4F6A-B7F7-2868CB7016D1}" dt="2022-06-20T16:08:02.689" v="1871" actId="27636"/>
        <pc:sldMkLst>
          <pc:docMk/>
          <pc:sldMk cId="304319228" sldId="1060"/>
        </pc:sldMkLst>
        <pc:spChg chg="mod">
          <ac:chgData name="Alden Jones" userId="fbda75a9-6049-46b1-92eb-927a878dea53" providerId="ADAL" clId="{BA7D0217-905D-4F6A-B7F7-2868CB7016D1}" dt="2022-06-16T18:53:37.559" v="1605" actId="1076"/>
          <ac:spMkLst>
            <pc:docMk/>
            <pc:sldMk cId="304319228" sldId="1060"/>
            <ac:spMk id="2" creationId="{C5446EC6-32A0-1975-BD57-D18A0CB91C75}"/>
          </ac:spMkLst>
        </pc:spChg>
        <pc:spChg chg="mod">
          <ac:chgData name="Alden Jones" userId="fbda75a9-6049-46b1-92eb-927a878dea53" providerId="ADAL" clId="{BA7D0217-905D-4F6A-B7F7-2868CB7016D1}" dt="2022-06-20T16:08:02.689" v="1871" actId="27636"/>
          <ac:spMkLst>
            <pc:docMk/>
            <pc:sldMk cId="304319228" sldId="1060"/>
            <ac:spMk id="3" creationId="{69C9BCAF-FA03-ECA0-D68E-229AD605C96A}"/>
          </ac:spMkLst>
        </pc:spChg>
        <pc:picChg chg="mod">
          <ac:chgData name="Alden Jones" userId="fbda75a9-6049-46b1-92eb-927a878dea53" providerId="ADAL" clId="{BA7D0217-905D-4F6A-B7F7-2868CB7016D1}" dt="2022-06-16T18:53:34.751" v="1604" actId="1076"/>
          <ac:picMkLst>
            <pc:docMk/>
            <pc:sldMk cId="304319228" sldId="1060"/>
            <ac:picMk id="7" creationId="{4ECEF95F-D952-7842-CE60-442674F65939}"/>
          </ac:picMkLst>
        </pc:picChg>
      </pc:sldChg>
      <pc:sldChg chg="addSp delSp modSp mod ord setBg setClrOvrMap">
        <pc:chgData name="Alden Jones" userId="fbda75a9-6049-46b1-92eb-927a878dea53" providerId="ADAL" clId="{BA7D0217-905D-4F6A-B7F7-2868CB7016D1}" dt="2022-06-10T17:46:24.197" v="213" actId="1076"/>
        <pc:sldMkLst>
          <pc:docMk/>
          <pc:sldMk cId="2274422590" sldId="1062"/>
        </pc:sldMkLst>
        <pc:spChg chg="add del">
          <ac:chgData name="Alden Jones" userId="fbda75a9-6049-46b1-92eb-927a878dea53" providerId="ADAL" clId="{BA7D0217-905D-4F6A-B7F7-2868CB7016D1}" dt="2022-06-10T17:46:16.074" v="211" actId="26606"/>
          <ac:spMkLst>
            <pc:docMk/>
            <pc:sldMk cId="2274422590" sldId="1062"/>
            <ac:spMk id="8" creationId="{2ABBB681-F4D2-40F2-ACC3-DE0B4B4880EF}"/>
          </ac:spMkLst>
        </pc:spChg>
        <pc:spChg chg="add del">
          <ac:chgData name="Alden Jones" userId="fbda75a9-6049-46b1-92eb-927a878dea53" providerId="ADAL" clId="{BA7D0217-905D-4F6A-B7F7-2868CB7016D1}" dt="2022-06-10T17:46:16.074" v="211" actId="26606"/>
          <ac:spMkLst>
            <pc:docMk/>
            <pc:sldMk cId="2274422590" sldId="1062"/>
            <ac:spMk id="10" creationId="{09388ED0-1FEF-4E11-B488-BD661D1AC1A6}"/>
          </ac:spMkLst>
        </pc:spChg>
        <pc:picChg chg="mod">
          <ac:chgData name="Alden Jones" userId="fbda75a9-6049-46b1-92eb-927a878dea53" providerId="ADAL" clId="{BA7D0217-905D-4F6A-B7F7-2868CB7016D1}" dt="2022-06-10T17:46:24.197" v="213" actId="1076"/>
          <ac:picMkLst>
            <pc:docMk/>
            <pc:sldMk cId="2274422590" sldId="1062"/>
            <ac:picMk id="3" creationId="{9A2B183C-C54B-4614-B1BF-9B9917288CBA}"/>
          </ac:picMkLst>
        </pc:picChg>
      </pc:sldChg>
      <pc:sldChg chg="modSp mod ord">
        <pc:chgData name="Alden Jones" userId="fbda75a9-6049-46b1-92eb-927a878dea53" providerId="ADAL" clId="{BA7D0217-905D-4F6A-B7F7-2868CB7016D1}" dt="2022-06-10T17:46:41.543" v="216" actId="1076"/>
        <pc:sldMkLst>
          <pc:docMk/>
          <pc:sldMk cId="1007201213" sldId="1063"/>
        </pc:sldMkLst>
        <pc:picChg chg="mod">
          <ac:chgData name="Alden Jones" userId="fbda75a9-6049-46b1-92eb-927a878dea53" providerId="ADAL" clId="{BA7D0217-905D-4F6A-B7F7-2868CB7016D1}" dt="2022-06-10T17:46:41.543" v="216" actId="1076"/>
          <ac:picMkLst>
            <pc:docMk/>
            <pc:sldMk cId="1007201213" sldId="1063"/>
            <ac:picMk id="5" creationId="{4757404F-5270-4CC2-A2E0-D1531D88D6B8}"/>
          </ac:picMkLst>
        </pc:picChg>
      </pc:sldChg>
      <pc:sldChg chg="modSp mod ord">
        <pc:chgData name="Alden Jones" userId="fbda75a9-6049-46b1-92eb-927a878dea53" providerId="ADAL" clId="{BA7D0217-905D-4F6A-B7F7-2868CB7016D1}" dt="2022-06-10T17:58:11.432" v="680" actId="20577"/>
        <pc:sldMkLst>
          <pc:docMk/>
          <pc:sldMk cId="2569186131" sldId="1064"/>
        </pc:sldMkLst>
        <pc:spChg chg="mod">
          <ac:chgData name="Alden Jones" userId="fbda75a9-6049-46b1-92eb-927a878dea53" providerId="ADAL" clId="{BA7D0217-905D-4F6A-B7F7-2868CB7016D1}" dt="2022-06-10T17:58:11.432" v="680" actId="20577"/>
          <ac:spMkLst>
            <pc:docMk/>
            <pc:sldMk cId="2569186131" sldId="1064"/>
            <ac:spMk id="2" creationId="{C4A01B3A-A019-47AF-B1E9-442E3F2DD573}"/>
          </ac:spMkLst>
        </pc:spChg>
      </pc:sldChg>
      <pc:sldChg chg="ord">
        <pc:chgData name="Alden Jones" userId="fbda75a9-6049-46b1-92eb-927a878dea53" providerId="ADAL" clId="{BA7D0217-905D-4F6A-B7F7-2868CB7016D1}" dt="2022-06-10T17:52:43.667" v="545"/>
        <pc:sldMkLst>
          <pc:docMk/>
          <pc:sldMk cId="3369403140" sldId="1066"/>
        </pc:sldMkLst>
      </pc:sldChg>
      <pc:sldChg chg="modSp mod">
        <pc:chgData name="Alden Jones" userId="fbda75a9-6049-46b1-92eb-927a878dea53" providerId="ADAL" clId="{BA7D0217-905D-4F6A-B7F7-2868CB7016D1}" dt="2022-06-10T17:52:29.183" v="543" actId="20577"/>
        <pc:sldMkLst>
          <pc:docMk/>
          <pc:sldMk cId="1991205086" sldId="1067"/>
        </pc:sldMkLst>
        <pc:spChg chg="mod">
          <ac:chgData name="Alden Jones" userId="fbda75a9-6049-46b1-92eb-927a878dea53" providerId="ADAL" clId="{BA7D0217-905D-4F6A-B7F7-2868CB7016D1}" dt="2022-06-10T17:51:01.731" v="460" actId="20577"/>
          <ac:spMkLst>
            <pc:docMk/>
            <pc:sldMk cId="1991205086" sldId="1067"/>
            <ac:spMk id="4" creationId="{9A3B8556-2E88-4DD5-B3B4-B1BD5413D64D}"/>
          </ac:spMkLst>
        </pc:spChg>
        <pc:spChg chg="mod">
          <ac:chgData name="Alden Jones" userId="fbda75a9-6049-46b1-92eb-927a878dea53" providerId="ADAL" clId="{BA7D0217-905D-4F6A-B7F7-2868CB7016D1}" dt="2022-06-10T17:52:29.183" v="543" actId="20577"/>
          <ac:spMkLst>
            <pc:docMk/>
            <pc:sldMk cId="1991205086" sldId="1067"/>
            <ac:spMk id="5" creationId="{42EAFC0A-C5F1-41D6-B80A-1078EC644539}"/>
          </ac:spMkLst>
        </pc:spChg>
      </pc:sldChg>
      <pc:sldChg chg="modSp mod">
        <pc:chgData name="Alden Jones" userId="fbda75a9-6049-46b1-92eb-927a878dea53" providerId="ADAL" clId="{BA7D0217-905D-4F6A-B7F7-2868CB7016D1}" dt="2022-06-20T16:12:25.288" v="2002" actId="20577"/>
        <pc:sldMkLst>
          <pc:docMk/>
          <pc:sldMk cId="2878065470" sldId="1068"/>
        </pc:sldMkLst>
        <pc:spChg chg="mod">
          <ac:chgData name="Alden Jones" userId="fbda75a9-6049-46b1-92eb-927a878dea53" providerId="ADAL" clId="{BA7D0217-905D-4F6A-B7F7-2868CB7016D1}" dt="2022-06-20T16:12:25.288" v="2002" actId="20577"/>
          <ac:spMkLst>
            <pc:docMk/>
            <pc:sldMk cId="2878065470" sldId="1068"/>
            <ac:spMk id="3" creationId="{B56B2D59-7A0B-D39F-DBA6-3979D44E28D6}"/>
          </ac:spMkLst>
        </pc:spChg>
      </pc:sldChg>
      <pc:sldChg chg="del">
        <pc:chgData name="Alden Jones" userId="fbda75a9-6049-46b1-92eb-927a878dea53" providerId="ADAL" clId="{BA7D0217-905D-4F6A-B7F7-2868CB7016D1}" dt="2022-06-10T17:42:55.491" v="157" actId="2696"/>
        <pc:sldMkLst>
          <pc:docMk/>
          <pc:sldMk cId="2267965220" sldId="1070"/>
        </pc:sldMkLst>
      </pc:sldChg>
      <pc:sldChg chg="del">
        <pc:chgData name="Alden Jones" userId="fbda75a9-6049-46b1-92eb-927a878dea53" providerId="ADAL" clId="{BA7D0217-905D-4F6A-B7F7-2868CB7016D1}" dt="2022-06-10T17:42:59.028" v="158" actId="2696"/>
        <pc:sldMkLst>
          <pc:docMk/>
          <pc:sldMk cId="3560598471" sldId="1071"/>
        </pc:sldMkLst>
      </pc:sldChg>
      <pc:sldChg chg="ord">
        <pc:chgData name="Alden Jones" userId="fbda75a9-6049-46b1-92eb-927a878dea53" providerId="ADAL" clId="{BA7D0217-905D-4F6A-B7F7-2868CB7016D1}" dt="2022-06-10T17:48:24.299" v="236"/>
        <pc:sldMkLst>
          <pc:docMk/>
          <pc:sldMk cId="3213945647" sldId="1073"/>
        </pc:sldMkLst>
      </pc:sldChg>
      <pc:sldChg chg="modSp add mod ord">
        <pc:chgData name="Alden Jones" userId="fbda75a9-6049-46b1-92eb-927a878dea53" providerId="ADAL" clId="{BA7D0217-905D-4F6A-B7F7-2868CB7016D1}" dt="2022-06-10T18:00:25.886" v="717" actId="1076"/>
        <pc:sldMkLst>
          <pc:docMk/>
          <pc:sldMk cId="3939682100" sldId="1074"/>
        </pc:sldMkLst>
        <pc:picChg chg="mod">
          <ac:chgData name="Alden Jones" userId="fbda75a9-6049-46b1-92eb-927a878dea53" providerId="ADAL" clId="{BA7D0217-905D-4F6A-B7F7-2868CB7016D1}" dt="2022-06-10T18:00:25.886" v="717" actId="1076"/>
          <ac:picMkLst>
            <pc:docMk/>
            <pc:sldMk cId="3939682100" sldId="1074"/>
            <ac:picMk id="3" creationId="{9A2B183C-C54B-4614-B1BF-9B9917288CBA}"/>
          </ac:picMkLst>
        </pc:picChg>
      </pc:sldChg>
      <pc:sldChg chg="modSp add mod">
        <pc:chgData name="Alden Jones" userId="fbda75a9-6049-46b1-92eb-927a878dea53" providerId="ADAL" clId="{BA7D0217-905D-4F6A-B7F7-2868CB7016D1}" dt="2022-06-10T18:20:57.158" v="1485" actId="114"/>
        <pc:sldMkLst>
          <pc:docMk/>
          <pc:sldMk cId="162127851" sldId="1075"/>
        </pc:sldMkLst>
        <pc:spChg chg="mod">
          <ac:chgData name="Alden Jones" userId="fbda75a9-6049-46b1-92eb-927a878dea53" providerId="ADAL" clId="{BA7D0217-905D-4F6A-B7F7-2868CB7016D1}" dt="2022-06-10T18:20:03.388" v="1474" actId="20577"/>
          <ac:spMkLst>
            <pc:docMk/>
            <pc:sldMk cId="162127851" sldId="1075"/>
            <ac:spMk id="4" creationId="{35014D80-4DDD-441A-884E-FDBE5E82EAAC}"/>
          </ac:spMkLst>
        </pc:spChg>
        <pc:spChg chg="mod">
          <ac:chgData name="Alden Jones" userId="fbda75a9-6049-46b1-92eb-927a878dea53" providerId="ADAL" clId="{BA7D0217-905D-4F6A-B7F7-2868CB7016D1}" dt="2022-06-10T18:20:57.158" v="1485" actId="114"/>
          <ac:spMkLst>
            <pc:docMk/>
            <pc:sldMk cId="162127851" sldId="1075"/>
            <ac:spMk id="9" creationId="{000BFB05-8620-4215-BBA1-C8BC6930D8FC}"/>
          </ac:spMkLst>
        </pc:spChg>
      </pc:sldChg>
      <pc:sldChg chg="modSp mod">
        <pc:chgData name="Alden Jones" userId="fbda75a9-6049-46b1-92eb-927a878dea53" providerId="ADAL" clId="{BA7D0217-905D-4F6A-B7F7-2868CB7016D1}" dt="2022-06-20T16:07:35.523" v="1869" actId="20577"/>
        <pc:sldMkLst>
          <pc:docMk/>
          <pc:sldMk cId="1991205086" sldId="1077"/>
        </pc:sldMkLst>
        <pc:spChg chg="mod">
          <ac:chgData name="Alden Jones" userId="fbda75a9-6049-46b1-92eb-927a878dea53" providerId="ADAL" clId="{BA7D0217-905D-4F6A-B7F7-2868CB7016D1}" dt="2022-06-16T18:53:52.255" v="1608" actId="14100"/>
          <ac:spMkLst>
            <pc:docMk/>
            <pc:sldMk cId="1991205086" sldId="1077"/>
            <ac:spMk id="4" creationId="{9A3B8556-2E88-4DD5-B3B4-B1BD5413D64D}"/>
          </ac:spMkLst>
        </pc:spChg>
        <pc:spChg chg="mod">
          <ac:chgData name="Alden Jones" userId="fbda75a9-6049-46b1-92eb-927a878dea53" providerId="ADAL" clId="{BA7D0217-905D-4F6A-B7F7-2868CB7016D1}" dt="2022-06-20T16:07:35.523" v="1869" actId="20577"/>
          <ac:spMkLst>
            <pc:docMk/>
            <pc:sldMk cId="1991205086" sldId="1077"/>
            <ac:spMk id="5" creationId="{42EAFC0A-C5F1-41D6-B80A-1078EC644539}"/>
          </ac:spMkLst>
        </pc:spChg>
      </pc:sldChg>
      <pc:sldChg chg="modSp mod">
        <pc:chgData name="Alden Jones" userId="fbda75a9-6049-46b1-92eb-927a878dea53" providerId="ADAL" clId="{BA7D0217-905D-4F6A-B7F7-2868CB7016D1}" dt="2022-06-16T18:53:06.602" v="1601" actId="20577"/>
        <pc:sldMkLst>
          <pc:docMk/>
          <pc:sldMk cId="1864035070" sldId="1078"/>
        </pc:sldMkLst>
        <pc:spChg chg="mod">
          <ac:chgData name="Alden Jones" userId="fbda75a9-6049-46b1-92eb-927a878dea53" providerId="ADAL" clId="{BA7D0217-905D-4F6A-B7F7-2868CB7016D1}" dt="2022-06-16T18:52:27.420" v="1592" actId="20577"/>
          <ac:spMkLst>
            <pc:docMk/>
            <pc:sldMk cId="1864035070" sldId="1078"/>
            <ac:spMk id="2" creationId="{C5446EC6-32A0-1975-BD57-D18A0CB91C75}"/>
          </ac:spMkLst>
        </pc:spChg>
        <pc:spChg chg="mod">
          <ac:chgData name="Alden Jones" userId="fbda75a9-6049-46b1-92eb-927a878dea53" providerId="ADAL" clId="{BA7D0217-905D-4F6A-B7F7-2868CB7016D1}" dt="2022-06-16T18:53:06.602" v="1601" actId="20577"/>
          <ac:spMkLst>
            <pc:docMk/>
            <pc:sldMk cId="1864035070" sldId="1078"/>
            <ac:spMk id="3" creationId="{69C9BCAF-FA03-ECA0-D68E-229AD605C96A}"/>
          </ac:spMkLst>
        </pc:spChg>
      </pc:sldChg>
      <pc:sldChg chg="modSp mod">
        <pc:chgData name="Alden Jones" userId="fbda75a9-6049-46b1-92eb-927a878dea53" providerId="ADAL" clId="{BA7D0217-905D-4F6A-B7F7-2868CB7016D1}" dt="2022-06-16T19:07:35.325" v="1643" actId="113"/>
        <pc:sldMkLst>
          <pc:docMk/>
          <pc:sldMk cId="3256561793" sldId="1080"/>
        </pc:sldMkLst>
        <pc:graphicFrameChg chg="modGraphic">
          <ac:chgData name="Alden Jones" userId="fbda75a9-6049-46b1-92eb-927a878dea53" providerId="ADAL" clId="{BA7D0217-905D-4F6A-B7F7-2868CB7016D1}" dt="2022-06-16T19:07:35.325" v="1643" actId="113"/>
          <ac:graphicFrameMkLst>
            <pc:docMk/>
            <pc:sldMk cId="3256561793" sldId="1080"/>
            <ac:graphicFrameMk id="4" creationId="{D408F4F8-3EEB-53D2-D225-62B9916AC602}"/>
          </ac:graphicFrameMkLst>
        </pc:graphicFrameChg>
      </pc:sldChg>
      <pc:sldChg chg="modSp mod">
        <pc:chgData name="Alden Jones" userId="fbda75a9-6049-46b1-92eb-927a878dea53" providerId="ADAL" clId="{BA7D0217-905D-4F6A-B7F7-2868CB7016D1}" dt="2022-06-16T18:59:17.690" v="1642" actId="20577"/>
        <pc:sldMkLst>
          <pc:docMk/>
          <pc:sldMk cId="163730975" sldId="1082"/>
        </pc:sldMkLst>
        <pc:graphicFrameChg chg="modGraphic">
          <ac:chgData name="Alden Jones" userId="fbda75a9-6049-46b1-92eb-927a878dea53" providerId="ADAL" clId="{BA7D0217-905D-4F6A-B7F7-2868CB7016D1}" dt="2022-06-16T18:59:17.690" v="1642" actId="20577"/>
          <ac:graphicFrameMkLst>
            <pc:docMk/>
            <pc:sldMk cId="163730975" sldId="1082"/>
            <ac:graphicFrameMk id="7" creationId="{DE953D46-6CE0-AD67-B609-1931CAD82980}"/>
          </ac:graphicFrameMkLst>
        </pc:graphicFrameChg>
      </pc:sldChg>
      <pc:sldChg chg="addSp modSp add mod ord setBg">
        <pc:chgData name="Alden Jones" userId="fbda75a9-6049-46b1-92eb-927a878dea53" providerId="ADAL" clId="{BA7D0217-905D-4F6A-B7F7-2868CB7016D1}" dt="2022-06-20T17:40:26.750" v="2039" actId="1076"/>
        <pc:sldMkLst>
          <pc:docMk/>
          <pc:sldMk cId="3854542161" sldId="1085"/>
        </pc:sldMkLst>
        <pc:spChg chg="add mod">
          <ac:chgData name="Alden Jones" userId="fbda75a9-6049-46b1-92eb-927a878dea53" providerId="ADAL" clId="{BA7D0217-905D-4F6A-B7F7-2868CB7016D1}" dt="2022-06-20T17:40:09.356" v="2037" actId="1076"/>
          <ac:spMkLst>
            <pc:docMk/>
            <pc:sldMk cId="3854542161" sldId="1085"/>
            <ac:spMk id="3" creationId="{2BCAE4BA-7C9D-2496-06B5-BCF0E50A1861}"/>
          </ac:spMkLst>
        </pc:spChg>
        <pc:spChg chg="add mod">
          <ac:chgData name="Alden Jones" userId="fbda75a9-6049-46b1-92eb-927a878dea53" providerId="ADAL" clId="{BA7D0217-905D-4F6A-B7F7-2868CB7016D1}" dt="2022-06-20T17:40:19.816" v="2038" actId="1076"/>
          <ac:spMkLst>
            <pc:docMk/>
            <pc:sldMk cId="3854542161" sldId="1085"/>
            <ac:spMk id="5" creationId="{4963995E-0E52-C455-FAB0-7F636BDC681A}"/>
          </ac:spMkLst>
        </pc:spChg>
        <pc:picChg chg="mod">
          <ac:chgData name="Alden Jones" userId="fbda75a9-6049-46b1-92eb-927a878dea53" providerId="ADAL" clId="{BA7D0217-905D-4F6A-B7F7-2868CB7016D1}" dt="2022-06-20T17:40:26.750" v="2039" actId="1076"/>
          <ac:picMkLst>
            <pc:docMk/>
            <pc:sldMk cId="3854542161" sldId="1085"/>
            <ac:picMk id="4" creationId="{B483B622-3AE4-A3D7-E595-7AEFE2EF03B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F37C3-2F67-4A8D-BDBA-DDFD8CF5CCA5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D71EF-A5CA-419C-B0EC-FC60A89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74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200"/>
            </a:lvl1pPr>
          </a:lstStyle>
          <a:p>
            <a:fld id="{51F8E668-1C39-C04E-9614-68AB9C2E2D5B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0" tIns="46580" rIns="93160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200"/>
            </a:lvl1pPr>
          </a:lstStyle>
          <a:p>
            <a:fld id="{3138C6D8-1729-C042-BF45-032B587D7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6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1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2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8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624E1-FA26-47D6-8580-A3842A44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A6-7672-B14C-BC6A-FED79CBBCE50}" type="datetimeFigureOut">
              <a:rPr lang="en-US" smtClean="0"/>
              <a:pPr/>
              <a:t>7/13/2022</a:t>
            </a:fld>
            <a:r>
              <a:rPr lang="en-US"/>
              <a:t>				 </a:t>
            </a:r>
            <a:fld id="{597A2A5E-99A3-7D49-9D14-897FE2426B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1661C-BC0A-4ADE-A1C8-6CEDF7C1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52004-828E-4A86-8726-01BF74DE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334352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UD Line Screen.jpg">
            <a:extLst>
              <a:ext uri="{FF2B5EF4-FFF2-40B4-BE49-F238E27FC236}">
                <a16:creationId xmlns:a16="http://schemas.microsoft.com/office/drawing/2014/main" id="{1CC3D649-6A32-486D-BDFF-63BEB35EA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822" r="65133"/>
          <a:stretch/>
        </p:blipFill>
        <p:spPr>
          <a:xfrm>
            <a:off x="6362702" y="-55562"/>
            <a:ext cx="5829300" cy="54864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ABFBD6-3DFA-4D7E-A9F0-2518E8136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987"/>
            <a:ext cx="10515600" cy="4564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8C662A-01D5-4BF9-9E6B-63582ECE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1" y="274638"/>
            <a:ext cx="917425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F82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74C37A-DCCD-44CF-BCF1-B66ACA582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429"/>
          <a:stretch/>
        </p:blipFill>
        <p:spPr>
          <a:xfrm>
            <a:off x="10945744" y="6085114"/>
            <a:ext cx="950981" cy="7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0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1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5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2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7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3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8D8C5A-D6A8-4B82-A915-65B3BE9D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306A5-A549-4C0D-A7D2-34D4D4A99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8E6146-1C0A-4739-84A4-CE454A7B2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48EEB-8C6D-DA4D-E557-D9D08E2A4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DB519C-E7E6-4ED7-8440-9702C7004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126" y="4367639"/>
            <a:ext cx="8129873" cy="1852186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01B3A-A019-47AF-B1E9-442E3F2D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791" y="4530145"/>
            <a:ext cx="7151914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TOD Study Prioritization Discussion</a:t>
            </a:r>
          </a:p>
        </p:txBody>
      </p:sp>
    </p:spTree>
    <p:extLst>
      <p:ext uri="{BB962C8B-B14F-4D97-AF65-F5344CB8AC3E}">
        <p14:creationId xmlns:p14="http://schemas.microsoft.com/office/powerpoint/2010/main" val="274519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679E-17D1-47C7-9E97-4229CDA5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Transit- Oriented Development Study </a:t>
            </a:r>
            <a:br>
              <a:rPr lang="en-US"/>
            </a:br>
            <a:r>
              <a:rPr lang="en-US" sz="1800"/>
              <a:t>Development Committee to prioritize Center-Based Planning recommendations.</a:t>
            </a:r>
            <a:br>
              <a:rPr lang="en-US" sz="1800"/>
            </a:br>
            <a:br>
              <a:rPr lang="en-US" sz="1800"/>
            </a:br>
            <a:r>
              <a:rPr lang="en-US" sz="1800"/>
              <a:t>Task Force to look to bigger vision around how Energy, Infrastructure, and Mobility strategies can support and expand on TOD vision.</a:t>
            </a:r>
            <a:br>
              <a:rPr lang="en-US" sz="2200"/>
            </a:b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92FFA-FAB8-48AA-8C1F-C237B55F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6184" y="910319"/>
            <a:ext cx="8563789" cy="48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04FF-543D-4E8F-939A-2430D113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Pine Street Build-Out Strategy</a:t>
            </a:r>
          </a:p>
        </p:txBody>
      </p:sp>
      <p:pic>
        <p:nvPicPr>
          <p:cNvPr id="4" name="Picture 3" descr="A picture containing text, road, sign, way&#10;&#10;Description automatically generated">
            <a:extLst>
              <a:ext uri="{FF2B5EF4-FFF2-40B4-BE49-F238E27FC236}">
                <a16:creationId xmlns:a16="http://schemas.microsoft.com/office/drawing/2014/main" id="{A87C0195-8410-4697-9F3B-E133ECC4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21" y="172058"/>
            <a:ext cx="8075977" cy="44291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D4805C-7665-410E-B15A-944E11419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21" y="4601183"/>
            <a:ext cx="7558895" cy="150504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400" b="1">
                <a:solidFill>
                  <a:srgbClr val="FF8200"/>
                </a:solidFill>
              </a:rPr>
              <a:t>Key Components</a:t>
            </a:r>
          </a:p>
          <a:p>
            <a:pPr lvl="1"/>
            <a:r>
              <a:rPr lang="en-US" sz="1400" b="1"/>
              <a:t>Extension of Main Avenue/Center Parking and/or Greenway</a:t>
            </a:r>
          </a:p>
          <a:p>
            <a:pPr lvl="1"/>
            <a:r>
              <a:rPr lang="en-US" sz="1400" b="1"/>
              <a:t>Gateway Plaza at eastern terminus of Main Avenue</a:t>
            </a:r>
          </a:p>
          <a:p>
            <a:pPr lvl="1"/>
            <a:r>
              <a:rPr lang="en-US" sz="1400" b="1"/>
              <a:t>Further links to “Front Avenue” Park</a:t>
            </a:r>
          </a:p>
          <a:p>
            <a:pPr lvl="1"/>
            <a:r>
              <a:rPr lang="en-US" sz="1400" b="1"/>
              <a:t>Infill Student Housing and Parking Garage along MLK Jr. Way</a:t>
            </a:r>
          </a:p>
          <a:p>
            <a:pPr lvl="1"/>
            <a:r>
              <a:rPr lang="en-US" sz="1400" b="1"/>
              <a:t>Main Avenue supports retail, dining, entertainment (18-hour activity)</a:t>
            </a:r>
          </a:p>
          <a:p>
            <a:pPr lvl="1"/>
            <a:r>
              <a:rPr lang="en-US" sz="1400" b="1"/>
              <a:t>Support connections to walk/bike network (Protected Bikeways and Spokane Culture Corridor)</a:t>
            </a:r>
          </a:p>
        </p:txBody>
      </p:sp>
    </p:spTree>
    <p:extLst>
      <p:ext uri="{BB962C8B-B14F-4D97-AF65-F5344CB8AC3E}">
        <p14:creationId xmlns:p14="http://schemas.microsoft.com/office/powerpoint/2010/main" val="345116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04FF-543D-4E8F-939A-2430D113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Sherman Street</a:t>
            </a:r>
            <a:br>
              <a:rPr lang="en-US"/>
            </a:br>
            <a:r>
              <a:rPr lang="en-US"/>
              <a:t>Build-Out Strategy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D4805C-7665-410E-B15A-944E11419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20" y="4832720"/>
            <a:ext cx="7558895" cy="1505044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FF8200"/>
                </a:solidFill>
              </a:rPr>
              <a:t>Key Components</a:t>
            </a:r>
          </a:p>
          <a:p>
            <a:pPr lvl="1"/>
            <a:r>
              <a:rPr lang="en-US" sz="1800" b="1"/>
              <a:t>Create three primary Activity Hubs: Sherman Hub, East End Hub, West End Hub</a:t>
            </a:r>
          </a:p>
          <a:p>
            <a:pPr lvl="1"/>
            <a:r>
              <a:rPr lang="en-US" sz="1800" b="1"/>
              <a:t>Public Amenities: Gateway Park, Sherman Plaza, “</a:t>
            </a:r>
            <a:r>
              <a:rPr lang="en-US" sz="1800" b="1" err="1"/>
              <a:t>Boxyard</a:t>
            </a:r>
            <a:r>
              <a:rPr lang="en-US" sz="1800" b="1"/>
              <a:t>” Park, and South Landing Park </a:t>
            </a:r>
          </a:p>
          <a:p>
            <a:pPr lvl="1"/>
            <a:r>
              <a:rPr lang="en-US" b="1"/>
              <a:t>Sprague</a:t>
            </a:r>
            <a:r>
              <a:rPr lang="en-US" sz="1800" b="1"/>
              <a:t> Ave and Sherman Street support retail, dining, entertainment (18-hour activity)</a:t>
            </a:r>
          </a:p>
          <a:p>
            <a:pPr lvl="1"/>
            <a:r>
              <a:rPr lang="en-US" sz="1800" b="1"/>
              <a:t>Housing Cluster (west and east end)</a:t>
            </a:r>
          </a:p>
          <a:p>
            <a:pPr lvl="1"/>
            <a:r>
              <a:rPr lang="en-US" b="1"/>
              <a:t>W</a:t>
            </a:r>
            <a:r>
              <a:rPr lang="en-US" sz="1800" b="1"/>
              <a:t>alk/bike network: Grant Ave, Pacific Ave Greenway</a:t>
            </a:r>
            <a:r>
              <a:rPr lang="en-US" b="1"/>
              <a:t>, </a:t>
            </a:r>
            <a:r>
              <a:rPr lang="en-US" sz="1800" b="1"/>
              <a:t>2</a:t>
            </a:r>
            <a:r>
              <a:rPr lang="en-US" sz="1800" b="1" baseline="30000"/>
              <a:t>nd</a:t>
            </a:r>
            <a:r>
              <a:rPr lang="en-US" sz="1800" b="1"/>
              <a:t> </a:t>
            </a:r>
            <a:r>
              <a:rPr lang="en-US" b="1"/>
              <a:t>and</a:t>
            </a:r>
            <a:r>
              <a:rPr lang="en-US" sz="1800" b="1"/>
              <a:t> 3</a:t>
            </a:r>
            <a:r>
              <a:rPr lang="en-US" sz="1800" b="1" baseline="30000"/>
              <a:t>rd</a:t>
            </a:r>
            <a:r>
              <a:rPr lang="en-US" sz="1800" b="1"/>
              <a:t> Streets</a:t>
            </a:r>
          </a:p>
          <a:p>
            <a:pPr lvl="1"/>
            <a:r>
              <a:rPr lang="en-US" sz="1800" b="1"/>
              <a:t>Grant Ave Promenade: Bookend of ‘Mercado’ public market and Gateway Park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E476C-15BB-4A0F-99D5-07D6E819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20" y="254523"/>
            <a:ext cx="7938586" cy="44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7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8B6E-3FC6-4F47-A633-705A7455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Sprague Avenue WEST and EAST Activity Hub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CA5788-85C5-4977-B4F5-4C4695B3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129" y="4446220"/>
            <a:ext cx="7526048" cy="206770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/>
              <a:t>Key Components</a:t>
            </a:r>
          </a:p>
          <a:p>
            <a:pPr lvl="1"/>
            <a:r>
              <a:rPr lang="en-US" b="1"/>
              <a:t>Edge to Edge Retail and Commercial Storefronts</a:t>
            </a:r>
          </a:p>
          <a:p>
            <a:pPr lvl="1"/>
            <a:r>
              <a:rPr lang="en-US" b="1"/>
              <a:t>Street-Oriented Redevelopment</a:t>
            </a:r>
          </a:p>
          <a:p>
            <a:pPr lvl="1"/>
            <a:r>
              <a:rPr lang="en-US" b="1"/>
              <a:t>New Housing with Street-Oriented Commercial</a:t>
            </a:r>
          </a:p>
          <a:p>
            <a:pPr lvl="1"/>
            <a:r>
              <a:rPr lang="en-US" b="1"/>
              <a:t>Main Ave supports retail, dining, entertainment (18-hour activity)</a:t>
            </a:r>
          </a:p>
          <a:p>
            <a:pPr lvl="1"/>
            <a:endParaRPr lang="en-US" b="1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5A331BFB-B4E3-445B-B2C6-94F4DFDD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29" y="137200"/>
            <a:ext cx="7526048" cy="40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D86BA-EABF-45C8-918F-1C0F1BA4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73" y="233472"/>
            <a:ext cx="10909314" cy="61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285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2eb382-ed0a-4a62-bda6-dd8a0ecf6870">
      <UserInfo>
        <DisplayName/>
        <AccountId xsi:nil="true"/>
        <AccountType/>
      </UserInfo>
    </SharedWithUsers>
    <TaxCatchAll xmlns="a02eb382-ed0a-4a62-bda6-dd8a0ecf6870" xsi:nil="true"/>
    <lcf76f155ced4ddcb4097134ff3c332f xmlns="d47058f9-bcaf-4b31-8c88-86c428980a8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BBE049E641943885771492FB03193" ma:contentTypeVersion="15" ma:contentTypeDescription="Create a new document." ma:contentTypeScope="" ma:versionID="6ec2512551d53399ee1ff0d87c360910">
  <xsd:schema xmlns:xsd="http://www.w3.org/2001/XMLSchema" xmlns:xs="http://www.w3.org/2001/XMLSchema" xmlns:p="http://schemas.microsoft.com/office/2006/metadata/properties" xmlns:ns2="d47058f9-bcaf-4b31-8c88-86c428980a81" xmlns:ns3="a02eb382-ed0a-4a62-bda6-dd8a0ecf6870" targetNamespace="http://schemas.microsoft.com/office/2006/metadata/properties" ma:root="true" ma:fieldsID="423b34c814b716149c0d83fb21c89c5c" ns2:_="" ns3:_="">
    <xsd:import namespace="d47058f9-bcaf-4b31-8c88-86c428980a81"/>
    <xsd:import namespace="a02eb382-ed0a-4a62-bda6-dd8a0ecf68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058f9-bcaf-4b31-8c88-86c428980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3a42f9f-11b4-4c7d-bfa7-5211cced48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eb382-ed0a-4a62-bda6-dd8a0ecf687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c99b003-576b-4822-8843-5291c5c26683}" ma:internalName="TaxCatchAll" ma:showField="CatchAllData" ma:web="a02eb382-ed0a-4a62-bda6-dd8a0ecf68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5FAE79-585A-4E4A-9DB4-5220B5532CBE}">
  <ds:schemaRefs>
    <ds:schemaRef ds:uri="a02eb382-ed0a-4a62-bda6-dd8a0ecf6870"/>
    <ds:schemaRef ds:uri="d47058f9-bcaf-4b31-8c88-86c428980a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30B0E0-9BFD-4DF5-BA45-08EA63CA2C44}">
  <ds:schemaRefs>
    <ds:schemaRef ds:uri="a02eb382-ed0a-4a62-bda6-dd8a0ecf6870"/>
    <ds:schemaRef ds:uri="d47058f9-bcaf-4b31-8c88-86c428980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84ACC5-C640-41A5-A594-230D07383A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244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Century Gothic</vt:lpstr>
      <vt:lpstr>Corbel</vt:lpstr>
      <vt:lpstr>Wingdings 2</vt:lpstr>
      <vt:lpstr>Frame</vt:lpstr>
      <vt:lpstr>TOD Study Prioritization Discussion</vt:lpstr>
      <vt:lpstr>Transit- Oriented Development Study  Development Committee to prioritize Center-Based Planning recommendations.  Task Force to look to bigger vision around how Energy, Infrastructure, and Mobility strategies can support and expand on TOD vision. </vt:lpstr>
      <vt:lpstr>Pine Street Build-Out Strategy</vt:lpstr>
      <vt:lpstr>Sherman Street Build-Out Strategy</vt:lpstr>
      <vt:lpstr>Sprague Avenue WEST and EAST Activity Hub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UDPDA Annual Meeting</dc:title>
  <dc:creator>Lars Gilberts</dc:creator>
  <cp:lastModifiedBy>Alden Jones</cp:lastModifiedBy>
  <cp:revision>1</cp:revision>
  <cp:lastPrinted>2021-02-23T21:50:50Z</cp:lastPrinted>
  <dcterms:created xsi:type="dcterms:W3CDTF">2020-08-17T20:38:26Z</dcterms:created>
  <dcterms:modified xsi:type="dcterms:W3CDTF">2022-07-13T16:05:42Z</dcterms:modified>
</cp: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ContentTypeId">
    <vt:lpwstr>0x01010033ABBE049E641943885771492FB03193</vt:lpwstr>
  </op:property>
  <op:property fmtid="{D5CDD505-2E9C-101B-9397-08002B2CF9AE}" pid="3" name="ComplianceAssetId">
    <vt:lpwstr/>
  </op:property>
  <op:property fmtid="{D5CDD505-2E9C-101B-9397-08002B2CF9AE}" pid="4" name="_ExtendedDescription">
    <vt:lpwstr/>
  </op:property>
  <op:property fmtid="{D5CDD505-2E9C-101B-9397-08002B2CF9AE}" pid="5" name="MediaServiceImageTags">
    <vt:lpwstr/>
  </op:property>
  <op:property fmtid="{D5CDD505-2E9C-101B-9397-08002B2CF9AE}" pid="6" name="ndDocumentId">
    <vt:lpwstr>4937-2369-0073</vt:lpwstr>
  </op:property>
</op:Properties>
</file>